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9" r:id="rId2"/>
    <p:sldId id="337" r:id="rId3"/>
    <p:sldId id="346" r:id="rId4"/>
    <p:sldId id="375" r:id="rId5"/>
    <p:sldId id="374" r:id="rId6"/>
    <p:sldId id="371" r:id="rId7"/>
    <p:sldId id="368" r:id="rId8"/>
    <p:sldId id="367" r:id="rId9"/>
    <p:sldId id="369" r:id="rId10"/>
    <p:sldId id="370" r:id="rId11"/>
    <p:sldId id="364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7:40.2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18115 5662 0,'18'0'281,"-1"0"-250,1 0-31,35 0 16,-35 0-1,17 0 1,-17 0 0,-1 18-1,1-18 1,-1 0 15,1 0-15,0 0-16,17 0 31,-17 0-15,-1 0-16,1 0 31,0 0-15,-1 0-1,1 0 1,-1 0-1,1 0 17,0 0-1,-1 0-31,1 0 31,0 0-15,-1 0-16,1 0 31,0 0-15,-1 0-1,1 0 1,-1 0 0,1 0-16,0 0 15,17 0 1,-17 0-1,-1 0 1,1 0 0,17 0 15,1 0-31,16 0 16,-16 0 15,-1 0-31,18 0 31,0 0-15,17 0-1,-17 0 1,-17 0 0,-1 0-1,18 0 1,-18 0-1,0 0 1,1 0 0,17 0 15,-36 0-31,1 0 31,52 0-15,1 0-1,-36 0 1,0 0 0,-17 0-1,17 0 1,-17 0 0,35 0-1,-35-18 1,34 18-16,19 0 15,-36 0 1,1 0 0,-1 0-1,18 0 1,0 0 0,-36 0-1,36 0 1,0 0 15,-18-18-31,18 18 31,-17 0-15,-19 0 0,1 0-1,17 0 1,-17 0-1,35 0 1,0 0 0,35 0-1,-35 0 1,17 0 0,-34 0-1,52 0 16,35-17-15,-105 17 15,52 0-15,1 0 0,-18 0-1,18 0 1,-1 0-1,1 0 1,-18 0 0,-18 0-1,35 0 1,-17 0 15,18 0-31,-36 0 16,-17 0 15,17 0-31,0 0 31,-17 0-15,17 0 0,1 0-1,16 0 1,-34 0-1,35 0 1,0 0 0,-18 0 15,-17 0-31,35 0 16,17 0-1,-34 0 1,34 0 15,18 0-31,-35 0 31,-17 0-15,-1 0 0,-18 0-1,19 0 1,-19 0-1,1 0 1,0 0 0,17 0-1,-17 0 17,-1 0-17,1 0 1,-1 0 15,1 0-31,0 0 31,-1 17-15,1-17 15,0 0-31,-1 0 16,1 0 31,0 0-47,-18 18 15,17-18 1,1 0 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8:52.2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11536 15134 0,'17'0'110,"19"0"-110,-1 0 15,18 0 1,53 0 0,88 0-1,-71 0 1,-17 0 0,-53 0-1,18 0 16,-36 0-15,18 0 0,-18 0-1,-17 0-15,17 0 16,0 0 0,71 0-1,-18 0 1,-35 0-1,53-17 1,-71 17-16,18 0 16,0 0-1,-18 0 17,-17 0-17,17 0 16,1 0-15,-1 0-16,-17 0 16,17 0-1,18 0 1,-36 0 0,36 0-1,-17 0 1,-19 0-1,1 0 1,-1 0 15,19 0-15,-1 0 0,18 0-1,17 0 1,1 0 15,-36 0-15,54 0-1,-37 0 1,1 0 0,0 0-1,-17 0 1,16 0-1,19 0 1,-36 0 0,1 0-1,16 0 1,-16 0 0,17 0-1,-18 0 1,36 0 15,-19 0-15,19 0-1,-18 0 1,17 0 0,-17 0-1,0 0 1,-17 0-1,-1 0 1,-18 0 0,1 0-1,35 0 1,-18 0 0,18 0-1,-17 0 1,16 0-1,-16 0 17,17 0-17,-18 0 1,-17 0 0,70 0-1,0 0 1,-18 0-1,-34 0 1,-1 0 0,0 0-1,-17 0 1,17 0 0,18 0-1,35 0 1,1 0 15,-37 0-15,1 0-1,-17 0 1,-1 17 0,35-17-1,1 0 1,0 0-1,-1 0 1,-35 0 0,1 0-1,-19 0 1,19 0 0,-19 0 15,1 0-31,0 0 31,-1 0-15,1 0-1,17 0 1,-17 0 0,105 0-1,-105 0 1,52 0-1,-17 0 1,-17 0 0,-1 0-1,-17 0 1,17 0 0,-18 0-1,1 0 1,35 0-1,-35 0 17,17 0-17,0 0 1,0 0 0,-17 0-1,35 0 1,0 0-1,-18 0 1,0 0 0,18 0-1,18 0 1,-36 0 0,1 0-1,-1 0 1,-18 0-1,1 0 1,17 0 0,1 0-1,17 0 1,-18 0 0,35 0-1,-52 0 1,35 0-1,0 0 1,0 0 0,-18 0-1,-17 0-15,88 0 16,-89 0 0,54 0-1,-1 0 1,1 0 15,-1 0-15,-34 0-1,-1 0 1,0 0 0,18 18-1,18-18 16,-36 0-15,-17 0-16,-1 0 16,19 0-1,-19 0 1,18 0 0,-17 0-1,17 0 1,18 0-1,-35 0-15,35 0 32,0 0-17,-36 0 1,36 0 0,0 0-1,18 0 1,-36 0-1,36 0 1,-36 0 0,0 0 15,-17 0-31,35 0 31,-36 0-15,36 17-1,53-17 1,-35 0 15,-18 0-15,-18 0 0,-18 0-1,1 0 1,0 0-1,17 0 1,-17 0 0,-1 0-1,1 0 1,0 0 0,-1 0-1,1 0 1,0 0-1,-1 0 1,18 0 15,1 0-15,-1-17 0,-17-1-1,-1 18 1,1 0-1,0 0 1,-1 0 93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9:01.9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13952 15946 0,'18'0'78,"0"0"-62,-1 0-1,1 0-15,0 17 16,17-17-1,0 0 1,0 0 0,-17 0-1,17 0 1,1 0 0,34 18-1,18-18 1,-17 0-1,-18 17 1,-18-17 15,-17 0-31,17 0 32,0 0-17,-17 0-15,17 0 31,0 0-15,-17 0 0,0 0-1,17 0 1,53 0 0,-70 0-1,17 0 1,0 0-1,-17 0 1,0 0 31,-1 0-16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9:03.7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19367 16422 0,'36'0'47,"34"0"-31,-52 0-16,53 0 16,-1 0-1,159 0 1,18 0-1,-158 0 1,140 0 0,-194 0-1,36 0 17,-54 0-32,1 0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9:08.1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21749 16845 0,'53'18'62,"-18"-18"-62,88 17 16,-87-17 0,158 0-16,-53 0 31,-53 0-16,-35 0 1,-18 0 0,0 0-1,89 0 1,-18 0 0,-89 0-1,89 0 1,-70 0-1,-19 0 64,1 0-64,-1 0 32,1 0-31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9:24.5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9472 10231 0,'18'0'125,"35"17"-109,0-17 0,-18 18-1,0-18 1,71 0 0,17 0-1,19 17 1,-54-17-1,0 0 1,0 0 0,-53 0-1,54 18 1,69-18 0,-17 0-1,-52 0 1,-1 0-1,-53 0 1,18 0 15,35 0-15,0 0 0,89 0-1,-1 0 1,-141 0-1,124 0 1,-18 0 0,-70 0-1,35 0 1,-18 0 0,71 0-1,-36 0 1,18 0-1,-70 18 1,123-18 15,-35 17-15,-142-17 0,160 0-1,-160 0 1,54 0-1,-18 0 1,0 0 0,17 0-1,-17 0 1,-35 0-16,52 0 16,-34 0-1,-1 0 1,71 0-1,-89 0 17,72 0-17,-1 0 1,0 0 0,18 0-1,-36 0 1,18 0-1,-35 0 1,106 0 0,-88 0-1,35 0 1,-18 0 0,-53 0-1,177 0 1,-142 0-1,71 0 1,36 0 15,-19 0-15,1 0 0,-71 0-1,54 0 1,-54 0-1,70 0 1,-16 0 0,-125 0-1,160 0 1,-124 0-16,-1 0 16,37 0-1,-36 0 1,-1 0-1,54 0 1,0 0 15,-18 0-15,-35 0 0,0 0-1,53 0 1,-18 0-1,18 0 1,-71 0 0,-17 0-1,0 0 1,17 0 0,-17 0-1,-1 0 1,54-17-1,-18 17 1,17 0 15,-52 0-15,35 0 0,0-18-1,-36 18 1,36 0 562,-35 0-578,123 0 16,-106 0-16,18 0 15,-18 0-15,36 0 16,0-18-1,-36 18 1,0 0 0,53 0 15,53 0-15,-17-17-1,-36 17 1,0 0-1,53 0 1,-52 0 0,122-18-1,-17 1 1,36 17 0,52 0-1,-229-18 1,70 18-1,-17-18 1,-71 18 15,36 0-15,-36 0 0,36 0-1,-18 0 1,52-17-1,-16 17 1,34-18 0,-52 18-1,-18-18 1,52 18 0,1 0-1,-70 0 1,-1 0-1,0 0 1,-17 0 15,-1 0-15,1 0 0,17 0 15,-17 0-16,17 0 1,-17 0 0,17 0-1,0 0 1,-17 0 0,35 0-1,17 0 1,36 0-1,18 0 1,-71 0 0,0 0 15,-36 0 0,1 0-15,0 0-1,17 0 1,0 0 0,-17 0-1,17 0 1,-17 0 0,-1 0-1,36 0 1,-18 0-1,36 0 1,-36 0 0,54 0-1,-1 0 17,-18 0-17,-17 0 1,35 18-1,-17-18 1,-18 0 0,106 0-1,52 0 1,-87 0 0,-36 0-1,-53 0 1,-17 0-1,-1 0 17,1 0-17,0 0 17,-1 0-17,1 0 1,0 0-1,-1 0 1,1 18 0,0-18-1,17 0 267,0 0-267,-17 0 16,-1 0 1,1 0-1,0 0-15,-1 0-1,1 0 1,17 0-1,-17 17 1,0-17 0,-1 0-1,1 0 1,-1 0 0,1 0 30,0 0-14,-1 0 15,1 0-32,0 0 1,-1 0-1,1 0 95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9:28.5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9578 10954 0,'35'0'78,"0"0"-62,18 0-1,36 0-15,87 0 16,-88 0 0,177 0-1,-89 0 1,18-18-1,-70 18 1,17-18 0,-53 18-1,71 0 1,-36 0 0,71 0-1,-141-17 16,106 17-15,-71 0 0,53 0-1,-123 0-15,52 0 16,1 0 0,-36 0-1,142 0 1,-107 0-1,36 0 1,-53 0 0,17-18-1,54 18 1,-106 0 0,105 0-1,-70 0 16,0 0-15,-18 0 0,36 0-1,-36-17 1,0 17 0,36 0-1,17 0 1,-35 0-1,0 0 1,-36 0 0,72 0-1,16 0 1,-16 0 0,17 0 15,-1 0-16,19 0 1,-36 0 0,35 0-1,-52 0 1,-18 0 0,-18 0-1,-17 0 1,17 0 15,0 0-15,54 17-1,-1-17 1,53 18 0,-88-18-1,35 0 1,0 0 15,-35 0-15,-18 0-1,-17 0 1,53 0 0,-18 0-1,35 0 1,-18 0-1,1 0 1,-18 0 0,-18 0-1,36 17 1,52-17 0,1 0-1,-36 0 1,-71 0 15,89 0-15,35 0-1,-17 0 1,-18 0 0,35 0-1,0 0 1,-53 0-1,0 0 1,-35 0 0,-18 0-1,1 0 1,17 0 0,35 0-1,-18 0 1,36 0 15,-35 0-15,-18 0-1,35 0 1,-35 0 0,70 0-1,-35 0 1,-52 0-1,-19 0 1,1 0 15,0 0-15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9:38.2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18186 10989 0,'17'0'78,"1"0"-62,0 0 0,17 0-1,-17 0 1,87 0-1,-16 0 1,105 0 0,35 0-1,-53 0 1,-70 0 0,-18 0-1,-35 0 1,35 0 15,-35 0-15,18 0-16,-1-18 15,-52 18 1,53-17 0,34 17-1,37 0 1,-54 0-1,35 0 1,-35-18 0,18 18-1,-53 0 1,0 0 0,53 0-1,35 0 16,-70 0-15,52 0 0,-35 0-1,-35 0 1,18 0 0,-36 0-1,36 0 1,17-18-1,-18 18 1,54-17 0,-36 17-1,-35 0 1,-35 0 0,52 0-1,-17-18 16,18 18-15,-1 0 0,-17 0-1,18 0 1,17 0 0,-53 0-1,18 0 1,0 0-1,0-17 17,-18 17-17,18 0 1,53 0 0,-36 0-1,54 0 1,-71 0 15,17 0-15,-34 0-1,17 0 1,-18 0 0,0 0-1,-17 0-15,35 0 16,-36 0-1,71 0 1,18 0 0,18 0-1,-89 0 1,-17 0 0,-1 0 15,1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0:23.1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13899 8202 0,'18'0'125,"0"0"-110,17 0 1,-17 0-16,17 0 16,18 18-1,0-18 1,17 0 0,-17 0-1,0 0 1,0 0-1,106 0 1,-53 0 0,-1 0-1,-34 0 1,-36 0 0,18 0 15,-35 0-16,35 0 1,0 0 0,35 0-1,35 0 1,-70 0 0,71 17-1,-36-17 1,-18 0-1,19 0 1,-54 0 0,0 0-1,18 0 1,18 0 0,-1 0 15,18 0-16,-70 0 1,88 0 0,-18 0-1,-17 0 1,-1 0 0,-17 0-1,-35 0 1,17 0-1,36 0 1,-1 0 0,36 0-1,-35 0 1,-36 0 0,35 0 15,-17 18-16,-17-18 1,-1 0 0,-17 0-1,-1 0 1,18 0 0,36 0-1,0 0 1,-36 0-1,-18 0-15,19 18 32,-19-18 77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0:25.2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13811 8608 0,'18'0'31,"0"0"-31,52 0 16,-35 0-1,195 0 1,-1 17 0,-35 19-1,-71-1 1,-34-35 0,-36 0-1,17 0 1,-17 0-1,53 18 1,-71-18 0,18 0-1,-18 0 1,1 0 0,17 0-1,17 0 16,18 0-15,-35 0 0,53 0-1,18 0 1,-72 17 0,19-17-1,-53 0-15,17 0 16,71 0-1,35 18 1,-124-18 0,160 0-1,-54 0 1,1 0 0,-54 0-1,-34 0 16,-1 0-15,-17 0 0,70 0-1,-18 0 1,-52 0 0,70 0-1,-70 0 1,52 0-1,-17 0 1,-35 0 0,0 0 15,-1 0-15,1 0-1,-1 0 1,1 0 15,0 0-15,-1 0 31,1 0-1,0 0-14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0:27.5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13864 8943 0,'18'0'78,"-1"0"-63,1 0-15,17 0 16,89 0 0,70 0-1,35 0 1,-35 0-1,-141 0 17,0 0-17,18 0 1,34 0 0,1 0-1,0 0 1,-88 0-1,52 0 1,-17 0 0,18 0-1,17 18 1,-70-18 0,70 0-1,0 0 1,35 0-1,-17 0 17,18 0-17,-89 0 1,0 0-16,1 0 16,52 0-1,-35 17 1,-36-17-1,142 0 1,-124 0 0,71 18-1,-35-18 1,-18 0 0,-18 0-1,18 0 1,0 17 15,-36-17-15,19 0-1,-19 0 17,1 0-17,0 0-15,-1 0 31,1 0 63,0 0-31,-1 0-48,1 0 1,-1 0 187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7:44.0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16792 6156 0,'35'0'125,"-17"18"-110,0-18-15,35 0 16,0 0 0,0 0-16,-36 0 15,54 0 1,-18 0 0,52 0-1,54 0 1,-53 0 15,-35 0-31,-1 0 31,-35 0-15,18 0 0,-17 0-1,34 0 1,-17 0-1,35 0 1,36 0 0,-54 0-1,36 0 1,-35 0 0,-18 0-1,-18 0 1,0 0 15,36 0-15,-54-18-1,36 18 1,-17 0 0,-1 0-1,-18 0 1,54 0-1,-36 0 1,18 0 0,71 0-1,-36 0 1,-18 0 0,-17 0-1,-17 0 1,-19-18 15,71 18-31,-17 0 31,-18-17-15,-35 17 0,35 0-1,17 0 1,-35 0-1,18 0 1,-35 0 0,17 0-1,18 0 1,-35 0 0,35 0-1,-18-18 1,18 18-1,-36 0 1,19 0 15,-19 0-31,1 0 32,17 0-17,-17 0-15,0 0 16,52 0-1,1 0 1,-54 0 0,72 0-1,-1 0 1,-35 0 0,0 0-1,-1 0 1,19 0-1,-36 0 1,36 0 15,-1 0-15,-17 18 0,0-18-1,-17 0 1,16 0-1,37 0 1,16 0 0,-69 0-1,34 17 1,1-17 0,-53 0-1,-1 0 1,36 0-1,-35 0 1,17 0 15,0 0 1,1 0-17,16 0 1,1 0-1,18 0 1,-1 0 0,-34 0-1,-1 0 1,18 0 0,-35 0-1,52 0 1,-52 0-1,52 0 1,-17 0 15,18 0-15,-18 0 0,-36 0-1,19 0 1,-1 0-1,0 0 1,18 0 0,18 0-1,-36 0 1,0 0 0,18 0-1,-35 0 1,17 0-1,-17 0 1,17 0 15,0 0-31,-17 0 32,17 0-17,-17 0 1,17 0-1,0 0 1,-17 0 0,0 0-1,-1 0 17,1 0 77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0:29.1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13899 9296 0,'18'0'47,"0"0"-32,17 0-15,18 0 16,-35 0 0,87 0-1,-52 0 1,18 0-1,35 0 1,-53 0 0,17 0-1,-35 0 1,18 0-16,-35 0 16,0 0-1,35 0 1,-1 0-1,-16 0 1,17 0 15,0 0-15,-1 0 0,1 0-1,-17 0 1,-19 0-1,1 0 1,0 0 0,-1 0 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1:02.6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13847 16087 0,'17'0'16,"1"0"46,-1 0-46,19 0-16,-19 0 16,1 0-1,0 0-15,-1 0 16,54 0 0,17 0-1,18 0 1,0 0-1,-36 0 1,-52 0-16,70 0 16,-35 0-1,18 0 1,-1 0 0,-52 0 15,123 0-16,-124 0-15,107 0 32,-36 0-17,-17 0 1,-1 0 0,36 0-1,18 0 1,-54 0-1,1 0 1,-36 0 0,-17 0-1,35 0 1,-1 0 0,19 0-1,-36 0 16,1 0-15,-1 0 0,53 0-1,-17 0 1,52 0 0,1 0-1,17 0 1,-71 0-1,18 0 1,-35 0 0,0 0-1,0 0 1,-18 0 15,54 0-15,-19 0-1,1 0 1,-1 0 0,-34 0-1,16 0 1,-16 0 0,87 0-1,1 17 1,-107-17-1,160 0 1,-160 0 0,54 0-1,-36 0 1,-17 0 31,-1 0-47,1 0 31,17 0-15,-17 18-16,53-18 31,17 0-15,-35 0-16,0 0 31,-36 0-16,54 0 1,-54 0 0,36 0-16,-17 0 15,69 0 1,-69 0 0,34 0-1,-17 0 1,-35 0-1,35 0 17,-18 0-32,0 0 31,1 0-15,34 0-1,18 0 1,36 0-1,17 0 1,-18 0 0,-17 0-1,-18 0 1,-35 0 0,-35 0 15,53 0-16,-36 0-15,53 0 32,53 0-32,-70 0 31,35 0-15,35 0-16,17 18 31,-69-18-16,-54 0 1,-18 0 15,1 0 79,0 0-79,-1 0-15,19 0-1,-19 0 1,1 0-1,0 0 1,-1 0 15,-17-18-15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1:05.0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13794 16404 0,'17'0'0,"1"0"16,0 0 0,-1 0-16,18 0 31,18 0-16,18 0 1,-18 0 0,17 0-1,-17 0 1,88 0 0,-88 18-16,0-18 15,53 0 1,-53 17 31,0-17-47,0 0 31,17 0-15,36 0-1,-35 18 1,70-18-1,-88 0 1,35 0 0,-53 0-1,1 0 1,-19 0 0,18 0-1,18 0 1,18 0-1,-1 0 17,-17 0-32,-17 0 0,52 0 31,35 0-15,1 18-1,-36-18 1,18 0-1,-36 17 1,1-17 0,17 0-1,-17 0 1,-54 0 0,89 0-1,-88 0 1,70 0-1,18 0 17,0 0-32,-71 0 31,0 0-15,-17 0-1,17 0 1,0 0 15,-17 0-15,17 0-1,1 0 1,-19 0 0,1 0-1,0 0 16,-1 0-15,1 0 0,-1 0-1,1 0 17,0 0-17,-1 0 1,19 0-1,-1 0 1,-17 0 0,-1 0-1,1 0 1,-1 0 0,1 0 30,0 0-30,-1 0 0,1 0-1,0-17 17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2:05.3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12806 6597 0,'17'0'31,"1"0"-16,0 0 48,17 0-47,0 0-1,-17 0-15,52 18 16,36-1-1,106-17 1,-159 0 0,123 18 15,-105-18-15,17 0-1,0 0 1,36 0-1,-18 17 1,-36-17 0,18 0-1,-52 0-15,16 0 16,54 0 0,53 0-1,-35 0 1,-89 0-1,159 0 17,-124 0-17,1 0 1,0 0 0,-19 0-1,90-17 1,-37 17-1,-34 0 1,-36-18 0,0 18-1,36 0 1,17 0 0,36-17-1,-54-1 1,18 18-1,54 0 1,16 0 15,-69 0-15,34 0 0,0 0-1,-34-18 1,-1 18-1,-71 0 1,160 0 0,-71 0-1,35 0 1,-53 0 0,-70 0-1,52 0 1,-52 0-1,35 0 1,17 0 15,1 0-15,-36 0 0,36 0-1,-1 0 1,1 0-1,-1-17 1,-52 17 0,17 0-1,-17 0 1,17 0 0,0 0 15,-17 0-31,0 0 15,35 0 1,-36 0 15,54 0-15,-36 0 0,18 0-1,-18 0 1,1 0-1,17 0 1,-1 0 0,-34 0-1,53 0 1,-1 0 0,-17 0-1,-18 0 1,-17 0-1,17 0 1,1 0 0,52 17 15,-53-17 0,-17 0-15,-1 0-1,1 0 1,0 0 31,-1 0-16,1 0 32,0 0-16,-1 0-32,1 0 16,-1 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2:16.1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16016 7250 0,'18'0'172,"70"0"-172,-53 0 15,36-18 1,-54 18-16,72 0 15,-54 0 1,18 0 0,-18 0 15,-17 0-31,35-18 16,17 18-1,36 0 1,0 0-1,-71 0 1,53-17 0,1 17-1,-1-18 1,-35 18 0,35 0-1,-18 0 1,1-18-1,-36 18 1,-17 0-16,52 0 31,36 0-15,-53 0 0,35 0-1,-35 0 1,53 0-1,-71-17 1,71 17 0,-18 0-1,-52 0 1,122 0 0,-87 0 15,-18 0-16,-18 0 1,18 0 0,-18 0 15,18 0-15,-35 0-16,17 0 15,36 0 1,-36 0-1,18 0 1,-35 0 0,17 0-1,0 0 1,0 0 15,-17 0-15,0 0-1,-1 0 1,1 0 0,17 0-1,-17 0 17,0 0-17,34 0 1,-16 0-1,34 17 1,-34-17 0,-19 0-1,18 0 1,-17 0 0,17 0-1,36 0 1,35 0-1,-71 0 1,36 0 0,-1 0 15,18 0-15,-17 0-1,-36 0 1,36 0-1,-36 0 1,0 0 0,18 0-1,-35 0 1,35 0-16,0 0 16,0 0 15,-18 0-16,0 0 1,53 0 0,18 0-1,-18 0 17,1 0-17,-36 0 1,-18 0-1,0 0 1,18 0 0,-18 0 15,-17 0-31,0 0 16,-1 0-1,18 0 1,-17 0-1,17 0 1,18 0 0,-17 0-1,-1 18 17,18-18-17,0 0 1,-18 0-1,36 0 1,-54 0 0,18 0-1,1 0 1,-19 0 0,36 0-1,35 0 1,-17 0-1,0 18 1,-19-18 0,-16 17-1,-1-17 17,-17 0-17,-1 0 1,19 0-1,-19 0 1,1 0 0,0 0 156,-1 0-63,1 0-78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2:19.7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15328 7937 0,'18'0'79,"-1"0"-79,1 0 15,17 0 1,89 0-1,17-17 1,71 17 0,-89 0-1,-88 0-15,106 0 16,-70 0 0,-18 0 15,35 0-16,89 0 1,-125 0 0,54 0-1,-88 0 1,52 0 0,-17 0-1,53 0 1,-53-18-1,106 18 1,-124 0 0,18 0-1,0 0 17,-18 0-17,71 0 16,18 0-15,-1 0 0,-17 0-1,-53 0 1,-36 0 0,1 0-1,0 0 16,-1 0 110,19 0-125,34-17-1,-35 17-15,124-18 16,123-17 0,-264 35-1,194 0 1,-71-18-1,-71 18 1,-34-18 0,-19 18 15,1 0-31,0 0 47,-1 0-32,1 0 1,0 0 0,-1 0-1,36 0 1,0 0 0,0 0-1,-35 0 1,17 0-1,-18 0 1,1 0 0,0 0-1,-1 0 1,1 0 0,0 0 15,-1 0 31,1 0-30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2:29.6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12859 11324 0,'17'0'79,"1"0"-79,35 0 15,-18 0 1,53 18-1,54-18 1,-54 0 0,70 0-1,-34 17 1,-18-17 0,-18 0-1,-53 18 1,36-18-1,-1 0 1,54 0 0,-1 18-1,-35-18 1,1 0 0,-19 0-1,18 17 1,18-17 15,-18 18-15,1-18-1,-36 0 1,35 18 0,0-18-1,-17 0 1,34 17-1,1-17 1,-35 18 0,-18-18-1,17 0 1,1 0 0,-36 0-1,18 0-15,18 0 31,-36 0-15,53 0 0,-17 0-1,-1 0 1,-17 0 0,0 0-1,-35 0-15,87 0 16,-69 0-1,17 0 1,-36 0 31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2:33.6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13794 11994 0,'17'0'0,"19"0"15,-19 0-15,54 0 16,105 0-1,71 0 1,-229 0 0,176 0-1,-53 0 1,-35 0 0,-36 0-1,36 0 1,88 0-1,-53 0 1,71 18 15,-106-18-15,-36 0 0,-34 0-1,-19 0 1,36 18-1,35-18 1,0 0 0,1 0-1,16 0 1,-52 0 0,-17 0-1,-1 0 1,18 0-1,0 0 1,0 0 15,-18 0-15,53 0 0,-17 17-1,17-17 1,0 0-1,18 0 1,-18 0 0,-35 0-1,18 0 1,-18 0 0,-1 0-1,19 0 1,0 0 15,-1 0-15,36 0 15,-53 0-15,53 0-1,-53 0 1,52 0-1,19 0 1,-36 0 0,18 0-1,0 0 1,-36 0 0,36-17-1,-53 17 1,0 0-1,-35 0 1,-1 0 15,1 0-15,0 0 0,17 0-1,0 0 1,36 0-1,-1 0 1,18 0 0,-17 0-1,-36 0 1,18 0 0,-35 0-16,-1 0 15,19 0 1,-1 0 15,-17 0-15,17 0 15,0 0-15,0 0-1,-17 0 1,0 0-1,-1 0 1,1 0 0,0 0-1,-1 0 63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3:25.9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19703 14958 0,'17'0'187,"36"0"-171,-35 0-1,35 17-15,-18-17 16,18 0 0,0 0-1,17 0 1,-52 0 15,0 0-15,-1 18-1,1-18 1,0 0-16,-1 0 31,19 0-15,-19 0-1,1 0 1,-1 0 0,72 0-1,-54 0 1,-17 0-16,-1 0 16,18 0 15,-17 0-16,17 0 1,1 0 0,-19 0-1,1 0 1,0 0 15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3:28.3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18680 14922 0,'35'0'47,"-18"0"-47,1 0 15,88 0 1,53 0-1,-53 0 1,17 0 0,-52 0-1,-54 0 1,36 0-16,35 0 16,-52 0-1,140 0 1,-17 0 15,-71 0-15,0 0-1,-17-17 1,-18 17 0,17 0-1,18 0 1,1 0-1,-19 0 17,1 0-32,-36 0 15,88 0 1,19 0 0,69 0-1,-87 0 1,-54 0 15,-35 0-15,-17 0-1,17 0 1,-17-18 0,0 18-1,52 0 1,-34 0-1,16-17 1,-34 17 0,0 0-1,-1 0 157,1 0-109,0 0-16,-1 0-1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7:47.1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16827 6509 0,'36'0'125,"-1"0"-110,36 17-15,-1-17 0,36 0 32,-35 0-17,17 0-15,0 0 0,-70 0 31,140 0-15,-17 0 0,53 0-1,-70 0 1,-36 0 0,-35 0-1,71 0 1,-19 18-1,-34-18 1,-18 0 15,194 0-31,-230 0 32,107 0-17,-1 18 1,-34-18-1,-54 0 1,-18 0 0,36 0-1,-17 0 1,17 0 0,35 0-1,-71 0 1,36 0-1,-17 0 1,-1 0 15,0 0-15,0 0 15,-17 0-15,17 0-1,-17 0 17,0 0-17,-1 0 1,19 0 0,-19 0-1,1 0 1,17 0-1,0 0 1,1 0 0,-1 0-1,-17 0 17,-1 0-32,1 0 31,-1 0 0,1 0 47,0 0-47,-1 0 32,1 0-47,0 0-1,-1 0 16,1 0-15,0 0 15,-1 0-15,1 0 15,0 0 0,-1 0-15,1 0 15,-1 0 1,1 0 61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3:30.8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13494 15522 0,'53'0'125,"35"0"-109,-71 0-16,230 0 16,-229 0-16,229 0 15,-88 0 1,-142 0-16,72 0 15,-36 0 1,17 0 15,106 0-15,-70 0 0,71 0-1,-36 0 1,-71 0-1,-34 0 1,-1 0 0,18 0-1,0 0 1,88 0 0,-106 0-1,36 0 1,-36 0 15,-17 0-15,17 0 15,-17 0-15,-1 0-1,1 0 1,-1 0-1,19-17 1,-19 17 0,19 0-16,-19 0 15,19 0 1,34-18 0,-17 18 15,18 0-16,-54 0 1,1 0 0,-1 0 62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3:34.6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17639 15593 0,'18'0'125,"-1"0"-125,1 0 16,17 0-16,0 0 15,54 0 1,-19 0-1,71 17 1,36 1 0,-89-18-1,-35 0 1,-36 0 31,1 0-32,0 0 1,17 0 0,-17 0-1,-1 0 1,1 0 0,-1 0-1,1 0 1,0 0 15,-1 0-15,1 0 15,0 0-31,-1 0 16,1 0-1,0 0 16,-1 0 1,1 0-17,-1 0 1,-17-18 0,18 18 15,0 0 16,-1 0-32,1 0 1,0 0 15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3:37.1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21572 15593 0,'18'0'109,"53"-18"-93,17 0-1,35 18-15,-35-17 16,89 17-1,-36 0 1,-88 0 0,-18 0-16,0 0 15,18 0 1,0 0 0,18 0 15,17 0 0,-35 0-15,0-18-1,0 18 1,0 0 0,17 0-1,-52 0 1,17-17-1,18 17 1,-18 0 0,1 0-1,-1-18 1,35 18 0,-34 0-1,17 0 1,0 0-1,-36 0 17,1 0 30,-1 0-46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3:40.8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12894 16210 0,'18'0'15,"-18"-18"142,17 18-142,1 0-15,0 0 16,70-17 0,-18 17-1,1-18 1,-36 18-1,-17 0 17,-1 0-17,1 0 1,35 0 0,-18 0-1,18-17 1,-35 17-1,-1 0 1,1 0 0,0 0-1,-1 0 1,1 0 0,17 0-1,-17-18 1,0 18-16,-1 0 15,18 0 1,-17 0 31,0 0-31,-1 0 15,1 0 63,0 0-79,-1 0 32,1 0 31,0 0-47,-1 0 563,1 0-578,0 0 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3:48.5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18644 15593 0,'36'0'141,"16"0"-126,-34 0 1,17 0 0,18 0-1,-17 0 1,105 0 0,-124 0-1,72 0 1,-1 0-1,0-18 1,53 18 0,-88 0-1,18 0 1,-54 0 0,18 0-1,-17 0 1,0 0-1,35 0 1,35 0 15,0-18-15,0 18 0,-17 0-1,-18 0 1,0 0-1,-18 0 1,35 0 0,-34-17-1,17 17 1,-18 0 0,18 0-1,-18 0-15,-17 0 16,17 0-1,36 0 17,-19 0-17,19 0 1,0 0 0,17 0-1,-35 0 1,0 0-1,-36 0 1,1 0 0,35 0-1,-36 0 1,54 0 0,-53 0-1,52 0 1,-17 0-1,0 0 17,0 0-17,0 0 1,0 0 0,17 0-1,-52 0 1,17 0-1,1 0 1,-19 0 0,1 0-1,-1 0 1,1 0 0,0 0 15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4:11.6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15769 6703 0,'18'0'172,"17"0"-172,-17 0 16,-1 17-1,19-17-15,34 18 16,1-18 15,-54 0-31,36 18 16,-17-18-16,-1 0 15,0 0 1,18 17 0,-18-17 15,-17 0-16,17 0-15,18 0 32,-35 0-17,17 0 1,18 0 0,0 0 15,-18 0-16,0 0 1,1 0 0,-19 0-1,19 0 1,-1 0 0,-17 0 15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4:15.4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12206 7214 0,'18'0'63,"-1"0"-48,1 0 1,0 0 0,52 0-1,1 0 1,17 0-1,35 0 1,-34 0 0,-54 0-1,35 0 1,-17 0 0,0 0-1,-17 0 16,-19 0-15,1 0 0,-1 0-1,19 0 1,-1 0 0,18 0-1,-35 0 1,-1 0-16,19 0 15,-1 0 17,-18 0-1,1 0 1172,0 0-1187,-1 0-1,1 0 1,0 0 0,17 0-16,0 0 15,18 0 1,18 0 15,34 0-15,-34 0-1,-18 0 1,-18 0-16,89 0 31,-89 0-15,0 0-1,18 0 1,18 0 0,35 0-1,35 0 1,-35 0 0,-18 0-1,53 0 1,-53 18 15,-35-18-15,17 0-1,-52 0 1,88 18 0,70-18-1,-105 0 1,35 0-1,0 0 1,-89 17 0,71-17-1,1 0 1,16 0 0,1 0-1,0 0 1,-18 0-1,-35 0 17,35 0-17,-52 0 1,-1 0 0,-17 0-16,52 0 15,18 18 16,-70-18-15,0 0 0,17 0-1,-17 0-15,-1 0 16,18 0 0,54 0-1,-36 17 16,17-17-15,1 0 0,-1 0-1,-17 0 1,18 0 0,-36 0-1,18 0 1,-35 0-1,17 0 1,-18 0 0,1 0-1,0 0 1,17 0 0,-17 0-1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4:16.5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16140 7214 0,'17'0'16,"1"0"0,-1 0-1,1 0-15,0 0 16,17 0-1,-17 0 1,-1-17-16,36 17 16,-17 0-1,69 0 1,-16 0 0,-1 0-1,0 0 1,-18 0 15,19 0-15,34-18-1,-17 18 1,17 0 0,-105-18-1,88 18 1,-71 0-1,0 0 1,18-17 0,-17 17-1,-19 0 32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4:18.5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12312 7620 0,'18'0'93,"-1"0"-77,-17 18-16,18-18 16,35 0-1,35 0 1,35 0-1,-105 0 1,88 0 0,-36 0-1,1 0 1,-18 0 0,0 0-1,-18 0 1,0 0-1,18 0 1,-35 0-16,0 0 31,35 0-15,-36 0 0,1 0-1,-1 0 1,19 0-1,-1 0 17,-17 0-1,-1 0-31,1 0 31,0 0 16,-1 0-16,1 0 1,-1 0-17,1 0 1,0 0 31,-1 0 46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4:22.7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12259 6227 0,'18'0'78,"17"0"-78,53 0 16,-17 0-1,176 0 1,-71 0-16,-123 0 31,159 0-31,-54 0 31,-34 0-15,-1 0 0,89 0-1,0 0 1,-89 0-1,18 0 1,0 0 0,-123 0-1,141 0 1,-124 0 0,36 0-1,34 0 1,-34 0 15,35 0-31,-53 0 31,-36 0-31,89-18 16,-35 18 0,35 0-1,-36 0 1,-52 0-1,35 0 1,-18 0-16,18 0 16,53 0-1,0 0 1,-18 0 0,-18 0-1,-52 0 1,17-18 15,0 18-31,36 0 31,17 0-15,-53 0 0,1 0-1,-1 0 1,-17 0-1,17 0 17,-17 0-1,-1 0-31,1 0 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7:58.4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21537 7849 0,'18'0'140,"-1"0"-61,1 0-64,17 0 1,-17 0 15,0 0-31,-1 0 16,1 0-1,17 0 1,18 0 0,18 0-1,-1 18 1,-52-18-1,52 0 1,-17 0 0,-35 0 15,0 0-15,-1 0 46,1 0 47,-1 0-77,19 0-32,-19 0 15,19 0 1,-1 0-16,35 0 16,19 0-1,-1 0 1,-35 0 15,-36 0-31,1 0 63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4:24.4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12188 6756 0,'159'0'47,"-106"0"-47,141 0 16,194 0 0,-53 0-1,-282 0 1,88 0-1,18 0 1,53 0 15,-1 0-31,-34 0 32,-1 0-17,-70 0 1,106 0-1,52 0 1,-123 0 0,1 0-1,-125-18 1,89 18 0,-53 0-1,17 0 1,1 0-1,-18-18 1,-18 18 15,-17 0-31,17 0 32,0 0-17,18 0-15,0 0 31,-35 0-15,0 0 0,17 0-1,-18 0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4:41.1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12294 10689 0,'18'0'94,"0"0"-79,17 0 1,-18 0-16,72-17 31,17 17-15,35 0-1,-71-18 1,-17 18-16,-35 0 31,-1 0-15,19 0 0,17 0-1,17 0 1,71 0-1,-105 0 1,122 0 0,-52 0-1,-53 0 1,-35-18-16,35 18 31,35-17-15,18 17-16,-36 0 31,18-18-31,-35 18 31,53 0-15,-53 0 0,-35 0-1,35 0 1,-18 0-1,35 0 1,-17 0 0,36 0-1,16 0 1,-16 0 15,34 0-31,-35 0 16,-17 0 15,-54 0-15,1 0-1,0 0 1,-1 0 0,1 0-1,17 0-15,-17 0 16,35 0-1,-18 18 1,18-18 0,0 0-1,35 0 1,-17 0 15,17 0-31,-53 0 31,53 0-15,-35 0-16,18 17 31,-1-17-15,1 0 0,-1 0-1,-17 0 1,36 0-1,-19 18 1,-52-18 0,193 0-1,-193 0 1,53 0 0,-36 0-1,-17 0 1,17 0 15,0 0-31,-17 0 31,35 0-15,-18 0 0,18 0-1,-36 0 1,107 0-1,-71 0 1,17 0 0,1 0-1,-18 0 1,-18 0 15,53 0-31,1-18 16,-1 18 15,-35 0-31,-18 0 31,36 0-15,-1 0 0,-17 0-1,35 0 1,-17 0-1,-1 0 1,1 0 0,-1 0-1,1 0 17,0 0-17,-1 0 16,-17 0-15,35 0-16,0 0 31,36 0-15,-36 0 0,-17 0-1,-1 18 1,-17-18-1,18 0 1,-54 0 0,36 0-1,18 0 1,-18 0 0,17 0-1,1 0 1,-1 0 15,1 0-31,17 0 31,18 0-15,-71 0 0,36 0-16,35 0 15,-71 0 1,53 0-1,0 0 1,89 0 0,-1 0-1,-70 0 1,0 0 0,-53 0-1,35 0 1,0 0 15,-53 0-31,18 0 0,35 0 31,-70 0-15,53 0 0,-1 0-1,18 0 1,-35 0-1,53 0 1,-18 0 0,-52 0-1,16 0 1,-34 0 0,0 0-1,123-18 16,-124 18-15,72 0-16,-54 0 31,-17 0-15,-1 0 0,1 0-1,0 0 16,-18-17 94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4:43.0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12153 11095 0,'18'0'78,"17"0"-62,0 0 0,36 0-16,-36 0 15,124 0-15,-106 0 16,176 0-1,-70 0 1,-18 0 0,-17 0-1,-89 0 17,0 0-32,-17 0 15,17 0 1,0 0-1,1 0 1,-19 0 15,54 0-31,-36 0 32,-17 0-17,-18-18 1,35 18-1,-17 0 17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4:55.9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17956 13529 0,'18'0'110,"0"0"-95,35 0 1,-18 0-16,35 0 15,19 0 1,-19 0 0,-17 0 15,35 0-31,18 0 31,-88 18-15,52-18-16,18 0 0,-52 17 31,17-17-15,0 0-1,17 0 1,54 0 0,-19 0-1,19 0 1,-71 0-1,0 0 1,-36 0 0,1 0 15,17 0-31,-17 0 16,53 18 15,17-18-31,53 0 31,-53 0-15,106 0-1,-159 0 1,71 0 0,0 0-1,17 0 1,36 0-1,71 0 1,-54 0 0,-70 0 15,-36 0-31,-34 0 31,-19 0-15,36 0-16,-35 0 31,17 0-15,0 0-1,1 0 1,-1 0 0,53 0-1,-70 0 1,35 0-1,-18 0 1,18 0 0,17 0 15,-34-18-31,34 18 31,-52 0-15,17 0-1,-17 0 1,-1 0 0,1 0 77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5:00.2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12347 14041 0,'18'0'47,"-1"0"-31,1 0-1,0 0 1,-1 0 0,1 0-1,17 0 1,89 0-1,-89 0 1,124 0 0,-53 0 15,-36 0-31,-17 0 31,18 0-31,35 0 16,-1 0 15,-34 0-31,35 0 31,0 0-15,-71 0 0,-18 0-1,36 0 1,-17 0-1,-1 0 1,18 0 0,0 0 15,-36 0-31,19 0 31,-1 0-15,-17 0-16,-1 0 15,36 0 1,0 0 0,0 0 15,0 0-15,17 0-1,1 0 1,0 0-1,-18 0 1,-18 0 0,-18 0-1,36 0 1,0 0 0,-17 0-1,-1 0 16,0 0-15,36 0-16,17 0 31,0 0-15,-17 0 0,-1 0-1,1 0 1,-36-18-1,36 18 1,-54 0-16,89 0 16,-18 0-1,-35 0 1,53 0 15,-18 0-31,-53 0 16,1 0 15,-1 0-31,0 0 31,1 0-15,-19 0 0,89 0-1,-53 0 1,35 0-1,-17 0 1,-54 0 0,19 0-1,-1 0 1,35 0 15,-34 0-31,34 0 31,1 0-15,-1 0 0,54 0-1,17 0 1,-53 0 0,-17 0-1,-54 0 1,19 0-1,-1 0 1,0 0 0,0 0-1,71 0 1,0 0 0,-18 0 15,18 0-31,-53 0 31,-35 0-31,35 0 31,0 0 1,35 0-17,18 0 1,-18 0-1,-53 0 1,0 0 0,-17 0 15,0 0-31,-1 0 31,1 0-31,0 0 16,-1 0 15,1 0-15,-1 0-1,36-18 1,18 18 0,-1 0-1,-17 0 1,0-17-1,-17 17 1,34 0 0,-17-18-1,-35 18 1,17 0 0,-17 0 15,-1 0-16,1 0 32,0 0-47,-1 0 16,1 0 15,-1 0-15,1 0 31,0 0 0,-1 0-32,1 0 79,0 0-78,17 0-1,-17 0-15,-1 0 16,1 0-1,17 0 1,-17 0 0,-1 0-1,1 0 32,0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5:30.4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17992 15981 0,'17'0'547,"1"0"-547,35 0 16,-18 0-16,36 0 16,70 0-1,-35-18 16,70 18-15,-105 0 0,-1 0-16,-17 0 15,18-17 1,-36-1 0,35 18-1,54 0 1,-54 0-1,72-18 1,-37 18 0,-16 0-1,-1 0 1,35 0 0,-35-17 15,36 17-16,-54 0 1,36 0 0,35-18-1,-123 18 1,141 0 0,0 0-1,-36 0 1,-70 0-1,18 0 1,-1 0 0,54 0-1,-54 0 1,18 0 0,-35 0-1,-18 0 16,-17 0-15,0 0 0,-1 0-1,1 0 17,0 0-17,-1 0 16,1 0 32,0 0-47,-1 0-1,1 0 1,0 0-1,17 0 1,-18 0 0,1 0-1,0 0 1,-1 0 15,1 0-15,0 0-1,17 0 1,-17 0 0,-1 0-1,1 0 1,-1 0 0,1 0-1,0 0 1,-1 0 15,1 0-15,0 0-1,-1 0 32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5:32.3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12206 16475 0,'18'0'78,"123"0"-63,-53 0-15,88 0 16,-140 0 0,264 0-1,-1 0 1,-87 0-1,-36 0 1,-52 0 0,-18 0-1,0 0 1,17 0 0,-35 0-1,-17 0 1,52 0-1,-87 0 17,52 0-17,-18 0 1,1 0 0,-36 0-1,36 0 1,-36 0-1,36 0 1,-36 0 0,-18 0-1,1 0-15,0 0 16,52 0 0,1 0-1,-1 0 1,1 0 15,0 0-15,-54 0-1,1 0 1,-1 0 15,-17-18 63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6:55.6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11959 4180 0,'35'0'187,"1"0"-187,105 0 16,35 0-1,-17-17 1,-124 17 0,195-18-1,-54 18-15,-53 0 16,36 0 15,159 0-15,-18 0-1,-36 0 1,-176 0 0,36 0-1,-89 0 1,18 0 0,18 0-1,-54 0 1,142 0-1,-18 0 1,-53 0 0,71 0-1,-88 0 1,52 0 0,-17 0 15,-18 0-16,-17 0 1,17 0 0,-18 0-1,-17 0 1,-35 0 0,0 0-1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6:57.8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11800 4498 0,'18'0'94,"0"0"-63,-1 0-15,1 0 15,0 0-15,52 0-1,1 0 1,-36 0 0,36 0-1,17 0 1,0 0-1,-18-18 1,-52 18 0,35 0-1,-18 0 1,-17 0 0,0 0-1,17 0 1,-17 0 15,17 0-15,0 0-1,-17 0 1,-1 0 15,1 0 94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7:05.3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14111 5186 0,'35'0'32,"18"-18"-17,53 18 1,-53-17 0,35 17-1,-17-18 1,-18 18-1,-18 0 1,0-18 0,36 18-1,-18-17 1,17 17 0,36 0-1,18 0 16,-54 0-15,-52 0 0,-1 0-1,19 0 1,-1 0 0,36 0-1,-1 0 1,-35 0-1,-17 0 1,0 0 0,-1 0-1,1 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8:01.4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16792 8308 0,'18'0'47,"-1"0"-16,36 0-31,-17 0 16,-1 0-16,53 0 15,-35 0 16,-35 0-31,17 0 16,18-18-16,17 18 31,-34 0-15,17-17 0,17 17-1,-35 0 1,1 0-1,-1 0 1,-17 0 0,-1 0 15,1-18-15,0 18-1,17 0 16,-17 0-15,-1 0-16,1 0 31,-1 0-15,1 0 0,0 0-1,-1 0 16,1 0 1,0 0-17,-1 0 1,1 0 15,0 0 16,-1 0 78,1 0-78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7:07.2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12012 5433 0,'0'-18'15,"18"18"110,35 0-125,35 0 32,-53 0-32,36 0 15,-36 0-15,53 0 16,-17 0-1,70 0 17,0 0-32,-71 0 31,54 0-15,-54 0-1,-52 0 1,17 0-16,36 0 15,-36 0 1,36 0 0,-1 0-1,1 0 1,-1 0 0,1 0-1,-18 0 1,-18 0 15,0 0-15,18 0-1,0 0 1,36 0 0,-72 0-1,54 0 1,-36 18-1,0-18 1,-17 0 0,0 0-1,17 0 1,0 0 15,-17 0 0,-1 0-15,1 17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5:43.9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6297 8096 0,'18'0'46,"-1"0"-46,1 0 63,0 0-63,17 0 16,0 0-16,36 0 15,87 0 1,-69 0-1,87 0 1,0 0 15,-52 18-15,-54-18 0,1 0-1,35 0 1,-36 0-1,-17 0-15,18 18 16,17-18 0,-17 0-1,17 0 1,-53 0 0,18 0-1,0 0 1,106 0-1,-71 0 1,-18 0 15,-34 0-15,52 0 0,71 0-1,-18 0 1,53 0-1,-35 0 1,-71 0 0,106 0-1,-35 0 1,-54 0 0,54 0-1,-18 0 1,-17 0-1,-1 0 17,1 0-17,-54 0 1,89 0 0,-106 0-1,88 17 1,-18-17-1,36 0 1,-88 0 0,35 0-1,-1 0 1,-69 0 0,122 0-1,19 0 1,35 18-1,-54-18 1,54 17 15,0 1-15,-18-18 0,0 18-1,0-1 1,0-17-1,-18 36 1,-123-36 0,-18 0-1,36 0 1,-36 0 0,53 0-1,18 0 1,18 0-1,-36 0 1,-71 0 15,19 0-31,-1 0 16,0 0-16,1 0 16,16 0-1,-34 0 1,17 0-1,-17 0 32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5:47.9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6526 8890 0,'18'0'31,"35"0"-15,0 0 0,70 0-1,-70 0 1,247 0 0,53 18-1,-53-18 1,-142 0-1,37 0 1,-125 17 0,89-17-1,0 0 1,-107 0 0,37 0-1,105 0 1,-36 0-1,-52 0 1,18 0 0,-18 0-1,-71 0 17,71 0-17,52 0 1,19 0-1,-18 0 1,-71 0 0,-18 0-1,107 0 1,-54 0 0,-35 0-1,1 0 1,-19 0-1,36 0 1,0 0 0,-18 0-16,18 0 31,0 0-15,0 0-1,-71 0 1,18 0-1,-36 0 1,54 0 0,-53 0-1,34 0 1,1 0 0,0 0-1,-17 0 1,-19 0-1,18 0 1,36 0 0,-53 0 15,17 0-15,-17 0-1,35 0-15,-18 0 16,0 0-1,53 0 1,-17 0 0,-18 0-1,0 0 1,52 0 0,-16-17-1,-72 17 1,1 0-1,0 0 1,-1 0 0,1 0 31,0 0-32,-1 0 48,1 0-32,-1 0 31,19 0-62,17 0 32,-36 0-32,124 0 15,-17 0 17,-71 0-17,-36 0 1,1 0-1,0 0 1,-1 0 15,1 0 63,0 0-94,-1 0 16,36 0-1,-18 0-15,142 0 32,52 0-17,-123 0 1,-35 0-1,-54 0 1,1 0 0,17 0 249,-17 0-249,-1 0 0,1 0-1,0 0 454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5:57.7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13335 10777 0,'35'0'188,"-17"0"-173,35 0-15,0 0 32,-18 0-17,-17 0-15,17 0 16,-17 0 0,-1 0-1,54 0 1,17 0-1,53 0 1,-53 0 0,106 0-1,18 0 1,-89 0 15,36 0-15,-18 0-1,-123 0 1,35 0-16,70 0 16,-52 0-1,70 18 1,18-18 0,35 0-1,35 0 1,-88 0-1,-53 0 1,-17 0 0,88 0-1,35 0 17,-36 0-17,-52 0 1,-53 0-1,106 0 1,17 0 0,18 0-1,18 0 1,-106 0 0,-36 0-1,36-18 1,-35 18-1,17 0 1,0 0 0,53-17-1,-105 17 17,69 0-17,19 0 1,-18-18-1,17 18 1,-17 0 0,35-18-1,-53 18 1,53-17 0,-52 17-1,-36 0 1,141 0-1,-141 0 1,35 0 0,0-18-1,0 18 17,-17 0-1,-36 0-16,18 0 1,17-17 0,-17 17-1,0 0 1,18 0 0,-18 0-1,35 0 1,-18 0-1,-34 0 1,70 0 0,-36 0-1,54 0 1,17 0 15,17 0-15,-52 0-1,-18 0 1,36 0 0,-36 0-1,-35 0 1,0 17 0,-35-17-1,-1 0 1,54 0-1,-18 0 1,17 0 0,1 0-1,52 0 1,-34 0 0,105 0 15,-159 0-16,18 0 1,-36 0 0,1 0-1,0 18 1,-1-18 15,1 0 0,0 0 16,-1 0-15,1 0 14,-1 0 1,1 0-31,0 0-16,17 0 16,0 0-1,1 0 1,-19 0-1,1 0 17,0 0 15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6:06.0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15928 12241 0,'18'0'16,"-1"0"-16,18 0 15,1-17 17,-1 17-32,88 0 15,-87 0 1,52-18 0,53 18-1,53-18 1,-18 1-1,19 17 1,-19-18 0,-141 18-1,18 0 1,0 0 0,-35 0 30,-1 0-30,1 0 0,0 0 15,-1 0-15,1 0-1,-1 0 1,1 0-1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6:27.6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8731 13600 0,'18'0'188,"0"0"-173,-1 0 32,1 0-47,35 0 16,-36 0-16,54 0 16,-1 0-1,36 0 1,18-18-1,-71 18 1,53 0 0,-36 0-1,1 0 17,-18 0-17,17 0 1,-17 0-1,18 0 1,-1 0 0,1 0-1,35 0 1,-54 0 0,-16 0-1,34 0 1,1 0-1,-36 0 1,53 0 0,-35 0-1,18 0 17,35 0-17,-36 0 1,1 0-1,35 0 1,-71 0 0,106 0-1,-53 0 1,-70 0 0,35 0-16,-18 18 15,-17-18 1,35 0-1,-1 0 1,19 0 0,70 0-1,-53 0 17,71 0-17,-53 0 1,0 0-1,17 0 1,-105 0 0,88 0-16,-18 0 15,-18 0 1,124 0 0,71 0-1,-89 0 1,-87 0-1,69 0 1,-105 0 15,-17 0 1,-19 0-17,36 0 1,18 0-1,34 0 1,1 0 0,18 0-1,-54 0 1,-17 0 0,18 0-1,-18 0 1,70 0-1,-88 0 1,107 0 0,69 0-1,-70 0 17,-35 0-17,-71 0 1,1 0-1,-19 0 1,19 0 0,17 0-1,-36 0 1,54 0 0,-36 0-1,0 0 16,1 0-31,-1 0 16,-17 0 0,34 0-1,-34 0 1,88 0 15,-71 0-15,36 0-1,-36 0 1,18 0 0,-18 0-1,18 0 1,-18 0 0,1 0-16,105 0 15,-53 0 1,141 0-1,-193 0 1,140 0 0,-35 0-1,-53 17 1,-17-17 15,-1 0-15,1 0-1,-18 0 1,0 0 0,0 0-1,-18 0 1,0 0 0,-17 0-1,70 0 1,-35 0-1,0 0 1,-18 0-16,18 0 16,18 0-1,35 0 1,-89 0 0,124 0 15,71 0-16,-53 0 1,35 0 0,-106 0-1,-70 0 1,17 0 0,0 0 15,-17 0-16,17 0-15,18 0 16,-35 0 0,70 0-1,-35 0 1,-18 0 15,0 0-15,-17 0-1,17 0 1,0 0 0,18 0-1,-17 0 1,17 0 0,-1 0-1,-16 0 1,34 0-1,1 0 1,-36 0 0,-17 0-1,17 0 1,-17 0 0,-1 0 15,36 0-16,18 0 1,-1 0 0,19 0-1,-54 0 1,53 0 0,124 0-1,-54 0 1,-87 0-1,35 0 1,-89 0 0,36 0-1,-17 0 1,-1 0 0,0 0 15,0 0-16,18 0 1,-17 0 15,-1 0-15,36 0 0,17 0-1,-35 0 1,35 0-1,-71 0 1,54 0 0,17 0-1,0 0 1,89 0 0,-54 0-1,36 0 16,-18-17-15,-70 17 0,-36 0-1,0 0 1,1 0 0,-1 0-1,0 0 1,53-18-1,0 18 1,54 0 0,-37 0-1,-87 0 1,17 0 0,1 0-1,-19 0 1,1 0-1,17 0 17,-17 0-17,-1 0 1,1 0 0,0 0-1,-1 0 1,1 0-1,0 0 1,-1 0 0,1 0 15,0 0-15,-1 0-1,1 0 79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6:33.9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6720 16210 0,'53'0'109,"0"0"-93,53 0-16,-35 0 15,34 18 1,-69-18-16,122 0 15,-69 17 1,34-17 0,-105 0-1,52 0 1,1 18 0,-1-18-1,54 0 1,35 0-1,-18 0 17,-18 0-17,-52 0 1,17 0 0,35 0-1,-17 0 1,-70 0-1,34 0 1,71 0 0,-70 0-1,-18 0 1,-36 0 0,89 0-1,-18 0 1,1 0-1,34 0 17,18 0-17,-53 0 1,71 0 0,-53 0-1,0 0 1,-36 0-1,36 0 1,18-18 0,-36 18-1,18-17 1,17 17 0,-35 0-1,18 0 1,-71 0-1,89 0 17,-1 0-17,-17 0 1,18 0 0,-1 0-1,-17 0 1,35 0-1,-17 0 1,52 0 0,0 0-1,-52 0 1,-71 0 0,53 0-1,-18 0 1,0 0-1,35 0 1,54 0 15,-18-18-15,-1 18 0,-17 0-1,-35 0 1,-18 0-1,-17 0 1,0 0 0,-36 0-1,35 0 1,19 0 0,-72 0-1,107 0 1,-36 0-1,-18 0 1,1 0 15,-18 0-15,18 18 0,-1-18-1,-52 0 1,88 0-1,-18 0 1,0 0 0,-35 0-1,0 17 1,0-17 15,-18 0-15,0 0-1,1 0 1,-19 0 0,1 0 15,-1 0-15,1 0-1,0 0 1,-1 0 15,1 0 0,0 0-15,-1 0 15,1 0-15,0 0-16,-1 0 156,1 0 407,17 0-563,36 0 15,70 0 1,-53 0-1,-17 0 1,-19 0 0,-34 0 15,17 0-15,1 0-1,-1 0 1,0 0-1,0 0 1,36 0 0,52 0-1,-34 0 1,-19 0 0,1 0 15,-36 0-31,-17 0 15,88 18 1,70-18 0,-106 0 15,19 0-15,69 0-1,-16 0 1,-1 0-1,-18 0 1,-17 18 0,-18-18-1,18 0 1,-88 0-16,17 0 16,-17 0-1,17 0-15,18 0 16,-36 0-1,19 0 1,17 0 0,17 0 15,1 0-15,-1 0-1,36 0 1,-35 0-1,-18 0 1,-1 0 0,-34 0-1,17 0 1,1 0 0,-19 0-1,36 0 1,-18 0-1,54 0 1,52 0 0,-88 0-1,-18 0 17,18 0-17,17 0 1,-17 0-1,18 0 1,-1 0 0,-17 0-1,-17 0 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6:35.2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20408 17039 0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6:38.6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19914 16863 0,'18'0'94,"0"0"-79,-1 0-15,1 0 16,70 17-1,-17-17 1,-1 0 0,-17 0-16,-18 18 15,1-18 1,34 0 0,-17 0 15,-18 0-16,-17 0 1,17 0 0,18 0-1,-35 0 1,105 0 0,-105 0-1,247 18 1,-248-18-1,107 17 1,-89-17 0,18 0-1,-36 0 1,19 0 0,-19 0 15,36 0-16,-35 0 1,17 0 0,18 0 15,0 0-31,-18 0 16,124 0-1,-35 0 1,-89 0-1,53 0 1,-17 0 0,-1 0-1,1 0 1,-1 0 0,-17 0 15,0 0-16,53 0 1,-18 0 0,-70 0-1,88 0 1,-89 0 0,107 0-1,-36 18 1,0-18-1,-17 0 1,17 0 0,0 0-1,0 0 1,-35 18 0,0-18-16,-18 0 15,18 0 16,-17 0-15,-19 0 0,36 0-1,-18 0 1,36 0 0,-36 0-16,53 17 15,-70-17 1,70 0-1,0 0 1,18 18 0,-35-18-1,-54 0 1,54 0 0,-18 0-1,53 18 16,0-18-15,-36 0 0,18 0-1,-70 0 1,17 0 0,-17 0-1,0 0 1,-1 0-1,18 0 17,1 17-17,-19-17 1,19 0 0,-19 0-1,1 0 1,0 0 15,34 0-15,1 0-1,0 0 1,18 0 0,17 0-1,-17 0 1,-18 0-1,-18 0 1,18 0 0,-36 0-1,54 18 1,-36-18-16,-17 0 16,35 0-1,0 0 16,0 0-15,0 0 0,-1 0-1,1 0 1,-17 0 0,-1 0-1,0 0 1,-17 0-1,52 0 1,-34 0 15,-19 0-15,19 0 0,-1 0-1,-18 0 1,1 0-1,17 0 17,-17 0-1,0 0-15,-1 0-1,1 0 16,0 0-15,-1 0 31,1 0-16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6:41.9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24853 16933 0,'18'0'78,"35"0"-63,-18 0 1,-17 0 0,-1 0-1,1 0 1,0 0-16,-1 0 31,1 0-31,-1 0 16,36 0-1,0 0 1,0 0 15,-35 0-15,70 0 0,-17 0-1,-1 0 1,-35 0-1,-17 0 1,0 0 0,-1 0-1,1 0 1,0 0 0,17 0-1,-17 18 1,-1-18-1,1 0 1,17 0 15,36 0-15,-18 0 0,17 0-1,-35 0 1,1 0-1,52 0 1,-53 0 0,0 0-1,-17 0 1,0 0 0,-1 0-1,1 0 1,0 0 46,-1 0-46,1 0 31,0 0-32,-1 0 17,1 0-17,-1 0 1,1 0 0,0 0-1,35 0 1,-18 0-1,-17 0 1,17 0 0,-17-18-1,-1 18 17,1 0-17,-18-17 1,17 17 62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8:06.4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22613 7461 0,'18'0'110,"-1"0"-110,36 0 31,-35 0-31,35 0 16,17 18-1,-34-18 1,-1 18 0,-17-18-1,-1 0 1,36 0-1,0 0 1,-18 0 0,-17 0-1,0 0 17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7:45.0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15311 4410 0,'17'0'125,"89"0"-125,-53 0 16,70 0-16,-34 0 15,140 0 1,71 17 0,-18 1-1,-53-18 16,-88 0-15,-35 0 0,18 0-1,-89 0 1,88 0 0,-34 0-1,34 0 1,1 0-1,52 0 1,18 0 0,-35 0-1,-53 0 1,-18 0 0,-35 0-1,35 0 1,-53 0 15,53 0-15,1 0-1,-1 0 1,0 0 0,-17 0-1,17 0 1,0 0-1,-18 0 1,-52 0-16,141 0 16,-18 0-1,53 0 1,-18 0 0,-140 0-1,87 0 16,1 0-15,-36 0 0,-18 0-1,19 0 1,-1 0 0,70 0-1,-52 0 1,-35 0-1,88 0 1,-18 0 0,-106 0-1,71 0 1,17 0 0,36 0-1,35 0 16,0 0-15,35 0 0,-35 18-1,-70-18 1,-71 0 0,35 0-1,-35 0 1,-18 0-1,36 0 1,-18 0 0,17 0-1,1 0 1,17 0 0,-53 0-1,18 0 16,35 0-15,-35 0 0,0 0-1,18 0 1,-54 0 0,72 0-1,-19 0-15,-52 0 16,70 17-1,-17-17 1,17 0 0,-53 18-1,-17-18 1,-1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7:46.9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14023 4410 0,'53'0'78,"194"0"-78,-71 0 16,124 17-1,53 1 1,-194-18 0,-124 0-1,-18 0 1,1 0 15,0 0-15,-1 0-1,1 0 1,0 0-16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7:48.3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9772 4427 0,'18'0'46,"-1"0"-30,18 0 0,18 0-16,0 0 15,124 0 1,34 0 0,-193 0-1,70 0-15,18 0 16,-88 0-1,35 0 1,-18 0 15,-17 0-15,17 0 0,-18 0-1,1 0 1,0 0 15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8:42.0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12665 14781 0,'17'0'188,"19"0"-141,-19 0-32,19 0 1,-19 0 0,1 0-16,17 0 15,0 0 1,36 0 0,-53 0-1,70 0 1,-71 0 15,19 0-15,-1 0-1,0 0 1,18 0 0,-35 0-1,-1 0-15,19 0 16,-1 0-1,-17 0 1,17 0 0,-17 0-1,17 0 1,-18 0 0,19 0-1,-19 0 32,1 0-31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9:01.8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8943 15946 0,'18'0'125,"17"0"-62,0 0-47,-17 0-16,35 0 15,0 0 1,17 0-1,-52 0 1,-1 0 0,19 0-1,17 0 1,17 0 0,18 0 15,53 0-16,-70 17 1,-18-17 0,0 0-1,0 0 1,0 18 0,-36-18-1,19 0 1,52 0-1,18 17 1,-1-17 0,-69 0-1,17 0 1,52 18 0,-16-18-1,17 0 16,-71 0-15,18 18-16,0-18 16,-18 0 15,0 0-15,18 0-1,0 0 1,0 17-1,17-17 1,-17 0 0,36 0-1,-72 0 1,89 0 0,-35 0 15,-54 0-16,19 0 1,34 0 0,54 0-1,-89 0 1,0 0-16,36 0 16,-1 0 15,-34 0-16,16 0 1,1 0 0,0 0-1,0 0 1,-18 0 0,36 0-1,-18 0 16,-35 0-15,17 0 0,18 0-1,-18 0 1,18 0 0,0 0-1,-18 0 1,106 0-1,-123 0 1,52 0 0,1 0-1,0 0 1,-36 0 0,35 0-1,-52 0 1,106 0-1,-54 0 1,18 0 0,-17 0-1,-54 0 1,54 0 0,-18 0-16,-35 0 15,87 0 1,37 0-1,-1 0 1,0 0 0,-53 0-1,18 18 1,-53-18 0,17 0-1,18 0 16,-35 0-15,36 0 0,52 0-1,-36 0 1,19 0 0,-53 0-1,52 0 1,18 0-1,18 0 1,-53 0 0,17 0-1,1 0 1,-107 0 0,54 0-1,-1 0 16,-34 0-15,17 0 0,17 0-1,36 0 1,53 0 0,-18 0-1,-53 0 1,0 0-1,0 0 1,-52 0 0,52 0-1,0 0 1,0 0 0,18 0-1,-35 0 16,17 0-15,35 0 0,36 0-1,0 0 1,-71 0 0,18 0-1,-36-18 16,-34 18-31,-19 0 16,36 0 0,-17 0-1,16-17 1,-34 17 0,70 0-1,0-18 16,1 18-15,-19 0 0,36-18-1,-18 18 1,18-17 0,-18-1-1,36 18 1,-89 0-1,71 0 1,-71 0 0,-17 0-1,-1 0 1,1 0 0,53 0-1,-18 0 16,35 0-15,18 0 0,17 0-1,0 0 1,-34 0 0,-19 0-1,18 0 1,-70 0-1,17 0 1,1 0 0,-19 0-1,36 0 1,-35 0 0,-1 0-1,36 0 32,0 0-31,53 0-1,53 18 1,0-1 0,-89-17-1,1 0 1,-18 18-1,-18-18 1,0 18 0,0-18-1,-17 0 1,0 0 0,17 0-1,-17 0 16,52 17-31,1-17 32,-36 0-17,36 0 1,-54 0 0,1 0-1,0 0 1,-1 0-1,1 0 1,-1 0 0,1 0-16,0 0 15,-1 0 1,1 0 0,0 0 15,-1 0 16,1 0 15,0 0-46,-1 0-1,1 0 1,-1 0 0,-17-17-16,18 17 78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9:13.4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24236 15946 0,'17'0'218,"19"0"-202,-19 0 0,1 0-16,17 0 15,1 0 1,-1 0 0,0 0-1,18 0 1,-35 0-1,-1 0 1,36 0 15,-35 0-31,17 0 32,0 0-17,18 0-15,-17 0 31,17 0-15,-1 0 0,19 0-1,0 17 1,-19-17 0,19 0-1,35 18 1,-18-18-1,18 0 17,-36 0-17,36 0 1,-53 17 0,35-17-1,1 0 1,-1 0-1,-35 0 1,-18 0 0,53 18-1,0-18 1,36 0 0,17 0-1,-18 0 1,71 0-1,142 18 1,-107-18 15,106 0-15,-141 17 0,-88-17-1,-88 0 1,34 0-1,19 0 1,0 0 0,17 0-1,0 0 1,0 0 0,0 0-1,-35 18 1,0-18-1,-18 0 1,1 0 0,17 0-1,-36 0 1,54 0 0,-36 0-1,18 0 1,0 0-1,-18 0 1,1 0 0,-1 0-1,0 0 1,36 0 0,-1 0-1,1 0 1,-18 0-1,-36 0 1,1 0 15,17 0-15,-17 0 0,17 0-1,-17 0 1,-1 0-1,19 0 17,-19 0-17,1 0 17,0 0-17,-18-18-15,17 18 16,1 0-1,0 0 1,17 0 15,-18 0-15,1 0 0,0 0-1,-1 0 1,1-17-1,0 17 1,17-18 0,-17 18-1,-1 0 1,1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9:18.5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6332 16669 0,'0'-18'125,"36"18"-109,-1 0-16,53 0 16,-70-18-1,158 18 1,-17 0-1,-36-17 1,-34 17 0,-19 0-1,-17 0 1,88 0 0,-88 0-1,88-18 1,-106 18-1,107 0 1,-72 0 0,1 0-1,-18 0 17,17 0-17,-35 0 1,36 0-1,17 0 1,18 0 0,-35 0-16,-1 0 15,54 0 1,-72 0 0,37 0-1,52 0 1,-88 0-1,17 0 1,18 0 0,-17 0-1,0 0 17,-19 0-17,-34 0-15,53 0 16,-18 0-1,17 0 1,-35 0 0,18 0-1,0 0 1,0 0 0,-18 0-1,71 0 1,-70 0-1,105 0 1,-53 0 0,18 0-1,-53 0 17,17 0-17,1 0 1,17 0-1,-18 0 1,36 0 0,18 0-1,17 0 1,-106 0 0,89 0-1,-36 0 1,35 0-1,18 0 1,1 0 0,-107 0-1,53 0 1,35 0 15,-70-17-15,36 17-1,-36 0 1,35 0 0,-18 0-1,-17 0 1,35 0 0,71 0-1,-18 0 1,-35 0-1,-35 0 1,-1 0 0,1 0-1,35 0 1,-18 0 15,0 0-15,0 0-1,-17 0 1,52-18 0,36 18-1,-71 0 1,0 0 0,-70 0-1,70 0 1,0-18-1,1 18 1,-1 0 0,-53 0-1,71 0 1,-36 0 15,36-17-15,-35 17-1,-1 0 1,1 0 0,70 0-1,-70 0 1,34 0 0,1 0-1,18 0 1,17 0-1,-71 0 1,107 0 0,-36 0-1,35 0 1,-70 0 15,-53 0-15,18 0-1,-36 0 1,35 0 0,54 0-1,-1 0 1,-17 0 0,-88 0-1,70 0 1,-53 0-1,18 0 1,0 0 0,18 0-1,-1 0 1,18 0 15,1 0-15,-19 0-1,-35 0 1,1 0 0,34 0-1,-34 0 1,-19 0 0,18 0-1,-17 0 16,0 0-15,-1 0 0,1 0 31,0 0-32,-1 0 32,1 0-16,0 0-15,-1 0 15,1 0-15,0 0 15,-1 0-15,1 0-16,-1 0 15,1 0 17,0 0-1,-1 0-16,1 0 1,0 0 15,-1 0 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9:35.5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16669 11765 0,'17'0'63,"1"0"30,0 0-61,-1 0-17,1 0 1,0 0 31,-1 0-32,1 0 1,17 0-16,-17 0 16,-1 0-1,36 0-15,18 0 16,-36 0-1,53 0 1,1 18 0,-37-18 15,1 17-15,-17-17-1,-1 0 1,-17 0-1,-1 0 1,18 0 0,18 0-1,0 0 1,-35 0 0,70 18-1,-17-18 1,-1 0-1,-34 0 1,-19 0 0,18 0 15,1 0-15,17 0-1,35 0 1,-35 0-1,35 0 1,-70 0 0,35 0-1,17 0 1,-17 0 15,-35 0-15,17 0-1,0 0 1,0 0 0,-17 0-1,17 0 17,-17 0-17,0 0 1,-1 0-16,1 0 31,17 0-15,-17 0-1,-1 0 1,1 0 31,0 0-32,-1 0 1,1 0 0,0 0-1,-1 0 1,1 0 0,0 0-1,-1 0 32,1 0-31,0 0 62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9:43.6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18556 11836 0,'53'0'63,"18"-18"-48,-19 18 1,37 0-16,-19 0 16,89 0-1,-18 0 1,88 0 0,-70 0-1,-53 0 1,0 0-1,0 0 1,-18 0 0,35 0 15,18 0-15,-52 0-1,69 0 1,-87 0-1,88 0 1,17-18 0,-70 18-1,-36 0 1,19 0 0,-1 0-1,-35-17 1,53 17-1,52-18 1,-140 18 0,123 0-1,18 0 1,-71 0 0,159 0-1,-106 0 1,0 0-1,-53 0 1,18 0 0,-35 0-1,70 0 1,-71 0 0,107 0-1,123 0 1,-53 0-1,-230 0 1,160 0 0,-89 0 15,-53 0-15,-17 0-1,-1 0 16,1 0-15,0 0 31,-1 0-31,1 0-1,0 0 16,-1 0-15,1 0 0,17 0-1,0 0 1,-17 0 0,35 0-1,0 0 1,-18 0-1,-17 0 17,-1 0-17,1 0 17,0 0 30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29:48.8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21396 12365 0,'18'0'47,"-1"0"0,71 0-32,-52 0-15,70 0 16,-36 0 0,89 0-1,-18 0 1,-18 0 0,-17 0-1,-88 0 1,70 0-1,-70 0 1,52 0 0,1 0-1,17 0 1,-35 0 0,70 0-1,-52 0 1,0 0 15,-36 0-15,0 0-1,-17 0 1,35 0 0,-36 0-1,36 0 1,-35 0-16,-1 0 15,36 0 1,-17 0 15,-19 17-15,1-17 0,0 0-1,17 0 1,0 0 15,18 0-15,0 0-1,-18 0 1,-17 0 0,0 0-1,-1 0 1,1 0 15,-1 0 16,-17-17-47,18 17 31,0 0 32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8:08.5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16792 7779 0,'35'0'79,"-17"0"-79,70 0 15,-35 0 1,88 17-1,-17-17 1,-54 0 0,36 18-1,0-18 17,-53 0-32,-18 0 31,36 0-16,-1 0-15,1 0 32,17 0-17,-35 0 1,-35 0 0,52 0-1,-17 0 1,-35 0-1,35 0 1,-36 0 0,19 0-1,-19 0 1,1 0 0,0 0 30,-1 0-14,1 0-17,-1 0 1,1 0 0,0 0 30,-1 0 64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30:00.3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10619 12947 0,'17'0'63,"1"0"-48,0 0 1,-1 0-1,18 0 1,18 0 0,18 0-1,35 0 1,-18 0 0,53 0-1,88 18 16,-17-1-15,-18-17 0,-18 0-1,-52 0 1,-18 0 0,35 0-1,-88 0 1,106 0-1,-36 0 1,0 0 0,1 0-1,-36 0 1,-17 0 0,-1 0-1,1 0 16,-54 0-31,107 0 16,-36 0 0,18 0-1,-36 0 1,-34 0 0,17 0-16,-36 0 15,72 0 1,-54 0-1,18 0 1,0 0 0,0 0-1,-1 0 1,1 0 0,-17 0-1,-1 0 16,53 0-15,0 0 15,18 0-15,-35 0 0,-1-17-1,-17 17 1,18 0-1,-54 0 1,19 0 0,-19 0-1,19 0 1,16 0 0,-34 0-1,35 0 1,-18 0 15,-17 0-15,17 0-1,18 0 1,-35 0 0,-1 0 77,1 0 1095,0 0-1188,123 0 15,-124 0 1,266 0 0,-54 0-1,-17 0 1,-107 0 0,19 0-1,35 0 1,-53 0-1,123 0 17,-194 0-32,159 0 15,-53 0 1,18 0 0,-124 0-1,18 0 1,-35 0-1,35 0 1,17 0 0,36 0-1,-18 0 1,-35 0 0,-17 0-1,34 0 1,1 0-1,-36-18 17,-17 18-17,52 0 1,-35 0 0,-17 0-1,17 0 16,-17-18-15,0 18 31,-18-17-31,17 17-16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30:01.8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21202 13000 0,'18'0'31,"70"0"-15,-53 0-16,194 0 16,-158 0-1,405 17 1,124 19 0,-318-36-1,-106 0 1,-123 0-1,-35 0 1,0 0 31,-1 0-31,1 0 15,0 0 16,-1 0-32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30:06.3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10654 13547 0,'18'0'78,"-1"0"-63,36 0-15,0 0 16,141 0 0,71 0-1,34 35 1,-122-35 0,35 0-1,-71 0 16,-124 0-15,107 0-16,-71 0 0,17 0 31,71 0-15,0 0 0,18 0-1,-53 0 1,0 0-1,-18 0 1,18 0 0,17 0-1,71 0 1,-123 0 0,105 0-1,-158 0 1,70 0 15,-17 0-31,-18 0 31,52-18-15,19 18 0,-36-17-1,0 17 1,18 0-1,-35 0 1,-36 0 0,106 0-1,-123 0 1,88-18 0,-18 18-1,0 0 1,-70 0 15,105 0-31,-17-18 31,0 18-15,-53 0 0,-36 0-1,19 0 1,-19 0-1,1 0-15,17 0 16,36 0 0,17 0-1,-18 0 1,-52 0 0,35 0-1,-53-17 16,18 17-15,-1 0-16,1 0 47,0 0-31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30:18.7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10636 14975 0,'18'0'141,"0"0"-126,17 0-15,18 0 16,17 0-1,89 0 1,-71 0 0,36 0-1,-1 0 1,-52 0 15,-18 0-31,-36 0 31,54 0-15,17 0 0,53 0-1,-123 0 1,70 0 0,-17 0-1,17 0 1,-18 0-1,18 0 1,-52 0 0,52 0-1,0 0 1,18 0 0,35 0-1,-35 0 16,-18 0-15,-17 0 0,-1 0-1,-35 0-15,36 0 16,0 0 0,-54 0-1,160 0 1,-36 0-1,-71 0 1,36 0 0,-35 0-1,-18 0 1,-36 0 0,71 0-1,18 0 16,-70 0-15,-19 0 0,18 0-1,-17 0 17,0 0-17,-1 0 1,19 0-1,17 0 1,35 0 0,18 0-1,-71 0 1,53 0 0,-53 0-1,1 0 1,-1 0 15,0 0-15,18 0-1,-18 0 1,18 0 0,0 0-1,-35 0 1,52 0-1,1 0 1,35 0 0,-18 0-1,0 0 1,-53 0 0,1 0-1,-1 0 1,-17 0-1,35 0 1,-1 0 0,72 0-1,-106 0 1,211 0 0,-35 0-1,-53 0 1,0 0-1,-53 0 1,1 0 0,-19 0-1,-35 0 1,-17 0 0,17 0-1,-17 0 1,35 0 15,-36 0-15,19 0-1,52 0 1,-53 0 0,-17 0-1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30:21.4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19103 14887 0,'18'0'31,"-1"0"-15,1 0-16,-1 0 15,54 0 1,52 0 0,1 0-1,158 0 1,-70 0-1,0 18 17,-36-18-32,-123 0 31,106 0-15,-36 0-1,1 0 1,17 0-1,70 0 1,-34 0 0,52 0-1,-123 0 1,17 0 0,-87 0-1,16 0-15,1 0 16,-35 0-1,17 0 1,36 0 0,-1 0 15,19 0-15,-36 0-1,-18 0 1,-18 0-1,1 0 1,0 0 0,-1 0-1,1 0 17,0 0-17,-1 0 48,1 0-16,0 0-32,-1 0 48,1 0-16,-1 0 31,1 0-63,0 0 32,-1 0-16,1 0 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30:23.2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22860 14905 0,'18'0'94,"-1"0"-78,-17 17-16,18-17 15,17 0 1,89 0-1,70 0 1,-159 0 0,141 0-16,1 0 15,-142 0 1,88 0 0,-34 0-1,17 0 1,-1 0-1,-34 0 1,-18 0 0,-18 0-1,-17 0 17,-1 0-1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30:25.4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10548 15505 0,'53'0'109,"-35"0"-109,35 0 16,-1 0-16,-16 0 16,-19 0-1,107 0 1,-54 0-1,1 0 1,-18 0 0,0 0-1,0 0 1,-18 0 0,0 0 15,-17 0-16,0 0 1,-1 0 0,1 0-1,-1 0 1,1 0 0,35 0-1,53 0 1,-36 0-1,-17 0 1,-35 0 0,17 0-1,-17 0-15,-1 0 16,1 0 62,0 0 31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30:30.2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15346 15557 0,'17'0'31,"19"0"16,34-17-32,54 17 1,-89 0 0,106 0-1,18-18 1,-89 18-1,19 0 1,-19 0 0,-35 0-1,1 0-15,34 0 16,-52 0 0,123 0-1,18 0 1,52 0-1,-34 0 17,70 0-17,-159 0 1,88 0 0,1 0-1,-1 0 1,-158 0-1,158 0 1,-123 0 0,35 0-1,53 0 1,36 0 0,-107 0-1,160 0 1,-213 0-1,54 0 1,-1 0 15,1 0-15,-36 0 0,18 0-1,-18 0-15,-17 0 16,0 0-1,17 0 1,0 0 0,-17 0-1,17 0 17,-17 0 14,-1 0 48,19 0 203,-19 0-281,1 0-1,0 0 1,-1 0 15,1 0-15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30:32.1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11836 15628 0,'53'-18'31,"17"18"-15,-17-17-16,282-1 15,18 18 1,-159 0-1,71 0 1,-230 0-16,88-18 16,54 18 15,-36 0-15,-124 0-1,125 0 1,-1 0-1,-35 0 1,-36 0 0,1 0-1,-1 0 1,-35 0 0,71 0-1,0 0 1,0-17-1,0 17 1,-71 0 0,36 0 15,-18 0-15,35 0-1,35 0 1,-87 0-1,-1 0 1,-18 0 31,1 0-16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8:24.8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20038 10054 0,'17'0'172,"1"0"-157,0 0 79,-1 0-94,1 0 16,0 0-1,17 0 1,-17 0-1,-1 0 1,1 0 0,-1 0-1,1 0 1,17 0 0,-17 0-1,17 0 1,1 0-1,-19 0 17,1 0-17,-1 0 1,1 0 0,17 0-1,1 0-15,17 0 31,-1 0-15,19 0 0,-18 0-1,-18 0 1,36 0 0,-36 0-1,0 0 1,1 0-1,17 0 17,-36 0-17,1 0-15,-1 0 16,19 0 0,-1 0-1,0 0 1,-17 0-1,0 0 1,-1 0 0,18 0-1,18 0 17,-35 0-17,17 0 1,-17 0 15,0 0-31,-1 0 63,1 0-48,0 0 16,-1 0 94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8-28T15:18:47.0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18468 14676 0,'18'0'78,"-1"0"-31,1 0-32,-1 0 1,1 0-16,0 0 15,-1 0 1,1 17 0,0-17 15,-1 0-15,1 0-1,0 18 1,-1-18-1,18 0 1,1 0 0,-19 0-1,19 0 1,-1 0 0,0 0-1,18 0 1,0 0-1,0 0 1,18 17 0,-54-17-1,18 0 1,36 0 0,-53 0-1,-1 0 1,36 0-1,-35 18 1,-1-18 0,1 0-16,17 0 15,1 0 1,-1 0 0,18 0-1,-35 0 1,17 0-1,18 0 1,-36 0 0,36 0-1,0-18 17,-18 18-17,-17-17 1,17 17-1,1 0 1,-19 0 0,19-18-1,-1 18 1,35 0 15,-34 0-15,52 0-1,-18 0 1,-52 0 0,53 0-1,-1 0 17,36 0-17,-71 0 1,53 0-1,-17 0 1,-53 0 0,52 0-16,18 0 15,-52 0 1,52 0 0,-35 0-1,-18 0 1,-17 0-1,17 0 1,18-17 0,0 17-1,17 0 1,-17 0 15,-35 0-15,35 0-1,-18 0-15,-17 0 16,35 0 0,0-18-1,17 18 1,-35 0 0,36 0-1,0 0 1,-36 0-1,35 0 1,19 0 0,-72 0-1,124-18 17,-105 18-17,17 0 1,-18 0-1,0 0 1,18 0 0,-35 0-1,-1 0 1,1 0 15,0 0 0,-1 0-31,1 0 16,-1 0 0,1 0-1,0 0 48,-1 0-32,1 0 0,0 0-15,-1 0 46,-17-17 17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28/08/2021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customXml" Target="../ink/ink72.xml"/><Relationship Id="rId18" Type="http://schemas.openxmlformats.org/officeDocument/2006/relationships/image" Target="../media/image84.png"/><Relationship Id="rId26" Type="http://schemas.openxmlformats.org/officeDocument/2006/relationships/image" Target="../media/image88.png"/><Relationship Id="rId3" Type="http://schemas.openxmlformats.org/officeDocument/2006/relationships/customXml" Target="../ink/ink67.xml"/><Relationship Id="rId21" Type="http://schemas.openxmlformats.org/officeDocument/2006/relationships/customXml" Target="../ink/ink76.xml"/><Relationship Id="rId7" Type="http://schemas.openxmlformats.org/officeDocument/2006/relationships/customXml" Target="../ink/ink69.xml"/><Relationship Id="rId12" Type="http://schemas.openxmlformats.org/officeDocument/2006/relationships/image" Target="../media/image81.png"/><Relationship Id="rId17" Type="http://schemas.openxmlformats.org/officeDocument/2006/relationships/customXml" Target="../ink/ink74.xml"/><Relationship Id="rId25" Type="http://schemas.openxmlformats.org/officeDocument/2006/relationships/customXml" Target="../ink/ink78.xml"/><Relationship Id="rId2" Type="http://schemas.openxmlformats.org/officeDocument/2006/relationships/image" Target="../media/image68.png"/><Relationship Id="rId16" Type="http://schemas.openxmlformats.org/officeDocument/2006/relationships/image" Target="../media/image83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11" Type="http://schemas.openxmlformats.org/officeDocument/2006/relationships/customXml" Target="../ink/ink71.xml"/><Relationship Id="rId24" Type="http://schemas.openxmlformats.org/officeDocument/2006/relationships/image" Target="../media/image87.png"/><Relationship Id="rId5" Type="http://schemas.openxmlformats.org/officeDocument/2006/relationships/customXml" Target="../ink/ink68.xml"/><Relationship Id="rId15" Type="http://schemas.openxmlformats.org/officeDocument/2006/relationships/customXml" Target="../ink/ink73.xml"/><Relationship Id="rId23" Type="http://schemas.openxmlformats.org/officeDocument/2006/relationships/customXml" Target="../ink/ink77.xml"/><Relationship Id="rId10" Type="http://schemas.openxmlformats.org/officeDocument/2006/relationships/image" Target="../media/image80.png"/><Relationship Id="rId19" Type="http://schemas.openxmlformats.org/officeDocument/2006/relationships/customXml" Target="../ink/ink75.xml"/><Relationship Id="rId4" Type="http://schemas.openxmlformats.org/officeDocument/2006/relationships/image" Target="../media/image77.png"/><Relationship Id="rId9" Type="http://schemas.openxmlformats.org/officeDocument/2006/relationships/customXml" Target="../ink/ink70.xml"/><Relationship Id="rId14" Type="http://schemas.openxmlformats.org/officeDocument/2006/relationships/image" Target="../media/image82.png"/><Relationship Id="rId22" Type="http://schemas.openxmlformats.org/officeDocument/2006/relationships/image" Target="../media/image8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customXml" Target="../ink/ink6.xml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7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customXml" Target="../ink/ink5.xml"/><Relationship Id="rId24" Type="http://schemas.openxmlformats.org/officeDocument/2006/relationships/image" Target="../media/image13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15.png"/><Relationship Id="rId10" Type="http://schemas.openxmlformats.org/officeDocument/2006/relationships/image" Target="../media/image6.png"/><Relationship Id="rId19" Type="http://schemas.openxmlformats.org/officeDocument/2006/relationships/customXml" Target="../ink/ink9.xml"/><Relationship Id="rId4" Type="http://schemas.openxmlformats.org/officeDocument/2006/relationships/image" Target="../media/image3.png"/><Relationship Id="rId9" Type="http://schemas.openxmlformats.org/officeDocument/2006/relationships/customXml" Target="../ink/ink4.xml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openxmlformats.org/officeDocument/2006/relationships/customXml" Target="../ink/ink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customXml" Target="../ink/ink15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customXml" Target="../ink/ink22.xml"/><Relationship Id="rId3" Type="http://schemas.openxmlformats.org/officeDocument/2006/relationships/customXml" Target="../ink/ink17.xml"/><Relationship Id="rId7" Type="http://schemas.openxmlformats.org/officeDocument/2006/relationships/customXml" Target="../ink/ink19.xml"/><Relationship Id="rId12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customXml" Target="../ink/ink21.xml"/><Relationship Id="rId5" Type="http://schemas.openxmlformats.org/officeDocument/2006/relationships/customXml" Target="../ink/ink18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customXml" Target="../ink/ink20.xml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customXml" Target="../ink/ink28.xml"/><Relationship Id="rId18" Type="http://schemas.openxmlformats.org/officeDocument/2006/relationships/image" Target="../media/image35.png"/><Relationship Id="rId26" Type="http://schemas.openxmlformats.org/officeDocument/2006/relationships/image" Target="../media/image39.png"/><Relationship Id="rId3" Type="http://schemas.openxmlformats.org/officeDocument/2006/relationships/customXml" Target="../ink/ink23.xml"/><Relationship Id="rId21" Type="http://schemas.openxmlformats.org/officeDocument/2006/relationships/customXml" Target="../ink/ink32.xml"/><Relationship Id="rId7" Type="http://schemas.openxmlformats.org/officeDocument/2006/relationships/customXml" Target="../ink/ink25.xml"/><Relationship Id="rId12" Type="http://schemas.openxmlformats.org/officeDocument/2006/relationships/image" Target="../media/image32.png"/><Relationship Id="rId17" Type="http://schemas.openxmlformats.org/officeDocument/2006/relationships/customXml" Target="../ink/ink30.xml"/><Relationship Id="rId25" Type="http://schemas.openxmlformats.org/officeDocument/2006/relationships/customXml" Target="../ink/ink34.xml"/><Relationship Id="rId2" Type="http://schemas.openxmlformats.org/officeDocument/2006/relationships/image" Target="../media/image27.png"/><Relationship Id="rId16" Type="http://schemas.openxmlformats.org/officeDocument/2006/relationships/image" Target="../media/image34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customXml" Target="../ink/ink27.xml"/><Relationship Id="rId24" Type="http://schemas.openxmlformats.org/officeDocument/2006/relationships/image" Target="../media/image38.png"/><Relationship Id="rId5" Type="http://schemas.openxmlformats.org/officeDocument/2006/relationships/customXml" Target="../ink/ink24.xml"/><Relationship Id="rId15" Type="http://schemas.openxmlformats.org/officeDocument/2006/relationships/customXml" Target="../ink/ink29.xml"/><Relationship Id="rId23" Type="http://schemas.openxmlformats.org/officeDocument/2006/relationships/customXml" Target="../ink/ink33.xml"/><Relationship Id="rId10" Type="http://schemas.openxmlformats.org/officeDocument/2006/relationships/image" Target="../media/image31.png"/><Relationship Id="rId19" Type="http://schemas.openxmlformats.org/officeDocument/2006/relationships/customXml" Target="../ink/ink31.xml"/><Relationship Id="rId4" Type="http://schemas.openxmlformats.org/officeDocument/2006/relationships/image" Target="../media/image28.png"/><Relationship Id="rId9" Type="http://schemas.openxmlformats.org/officeDocument/2006/relationships/customXml" Target="../ink/ink26.xml"/><Relationship Id="rId14" Type="http://schemas.openxmlformats.org/officeDocument/2006/relationships/image" Target="../media/image33.png"/><Relationship Id="rId22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customXml" Target="../ink/ink40.xml"/><Relationship Id="rId18" Type="http://schemas.openxmlformats.org/officeDocument/2006/relationships/image" Target="../media/image48.png"/><Relationship Id="rId26" Type="http://schemas.openxmlformats.org/officeDocument/2006/relationships/image" Target="../media/image52.png"/><Relationship Id="rId3" Type="http://schemas.openxmlformats.org/officeDocument/2006/relationships/customXml" Target="../ink/ink35.xml"/><Relationship Id="rId21" Type="http://schemas.openxmlformats.org/officeDocument/2006/relationships/customXml" Target="../ink/ink44.xml"/><Relationship Id="rId7" Type="http://schemas.openxmlformats.org/officeDocument/2006/relationships/customXml" Target="../ink/ink37.xml"/><Relationship Id="rId12" Type="http://schemas.openxmlformats.org/officeDocument/2006/relationships/image" Target="../media/image45.png"/><Relationship Id="rId17" Type="http://schemas.openxmlformats.org/officeDocument/2006/relationships/customXml" Target="../ink/ink42.xml"/><Relationship Id="rId25" Type="http://schemas.openxmlformats.org/officeDocument/2006/relationships/customXml" Target="../ink/ink46.xml"/><Relationship Id="rId2" Type="http://schemas.openxmlformats.org/officeDocument/2006/relationships/image" Target="../media/image40.png"/><Relationship Id="rId16" Type="http://schemas.openxmlformats.org/officeDocument/2006/relationships/image" Target="../media/image47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customXml" Target="../ink/ink39.xml"/><Relationship Id="rId24" Type="http://schemas.openxmlformats.org/officeDocument/2006/relationships/image" Target="../media/image51.png"/><Relationship Id="rId5" Type="http://schemas.openxmlformats.org/officeDocument/2006/relationships/customXml" Target="../ink/ink36.xml"/><Relationship Id="rId15" Type="http://schemas.openxmlformats.org/officeDocument/2006/relationships/customXml" Target="../ink/ink41.xml"/><Relationship Id="rId23" Type="http://schemas.openxmlformats.org/officeDocument/2006/relationships/customXml" Target="../ink/ink45.xml"/><Relationship Id="rId10" Type="http://schemas.openxmlformats.org/officeDocument/2006/relationships/image" Target="../media/image44.png"/><Relationship Id="rId19" Type="http://schemas.openxmlformats.org/officeDocument/2006/relationships/customXml" Target="../ink/ink43.xml"/><Relationship Id="rId4" Type="http://schemas.openxmlformats.org/officeDocument/2006/relationships/image" Target="../media/image41.png"/><Relationship Id="rId9" Type="http://schemas.openxmlformats.org/officeDocument/2006/relationships/customXml" Target="../ink/ink38.xml"/><Relationship Id="rId14" Type="http://schemas.openxmlformats.org/officeDocument/2006/relationships/image" Target="../media/image46.png"/><Relationship Id="rId22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customXml" Target="../ink/ink47.xml"/><Relationship Id="rId7" Type="http://schemas.openxmlformats.org/officeDocument/2006/relationships/customXml" Target="../ink/ink49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customXml" Target="../ink/ink48.xml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openxmlformats.org/officeDocument/2006/relationships/customXml" Target="../ink/ink5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customXml" Target="../ink/ink56.xml"/><Relationship Id="rId18" Type="http://schemas.openxmlformats.org/officeDocument/2006/relationships/image" Target="../media/image61.png"/><Relationship Id="rId3" Type="http://schemas.openxmlformats.org/officeDocument/2006/relationships/customXml" Target="../ink/ink51.xml"/><Relationship Id="rId7" Type="http://schemas.openxmlformats.org/officeDocument/2006/relationships/customXml" Target="../ink/ink53.xml"/><Relationship Id="rId12" Type="http://schemas.openxmlformats.org/officeDocument/2006/relationships/image" Target="../media/image58.png"/><Relationship Id="rId17" Type="http://schemas.openxmlformats.org/officeDocument/2006/relationships/customXml" Target="../ink/ink58.xml"/><Relationship Id="rId2" Type="http://schemas.openxmlformats.org/officeDocument/2006/relationships/image" Target="../media/image54.png"/><Relationship Id="rId16" Type="http://schemas.openxmlformats.org/officeDocument/2006/relationships/image" Target="../media/image60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customXml" Target="../ink/ink55.xml"/><Relationship Id="rId5" Type="http://schemas.openxmlformats.org/officeDocument/2006/relationships/customXml" Target="../ink/ink52.xml"/><Relationship Id="rId15" Type="http://schemas.openxmlformats.org/officeDocument/2006/relationships/customXml" Target="../ink/ink57.xml"/><Relationship Id="rId10" Type="http://schemas.openxmlformats.org/officeDocument/2006/relationships/image" Target="../media/image57.png"/><Relationship Id="rId19" Type="http://schemas.openxmlformats.org/officeDocument/2006/relationships/customXml" Target="../ink/ink59.xml"/><Relationship Id="rId4" Type="http://schemas.openxmlformats.org/officeDocument/2006/relationships/image" Target="../media/image540.png"/><Relationship Id="rId9" Type="http://schemas.openxmlformats.org/officeDocument/2006/relationships/customXml" Target="../ink/ink54.xml"/><Relationship Id="rId1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customXml" Target="../ink/ink65.xml"/><Relationship Id="rId3" Type="http://schemas.openxmlformats.org/officeDocument/2006/relationships/customXml" Target="../ink/ink60.xml"/><Relationship Id="rId7" Type="http://schemas.openxmlformats.org/officeDocument/2006/relationships/customXml" Target="../ink/ink62.xml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customXml" Target="../ink/ink64.xml"/><Relationship Id="rId5" Type="http://schemas.openxmlformats.org/officeDocument/2006/relationships/customXml" Target="../ink/ink61.xml"/><Relationship Id="rId15" Type="http://schemas.openxmlformats.org/officeDocument/2006/relationships/customXml" Target="../ink/ink66.xml"/><Relationship Id="rId10" Type="http://schemas.openxmlformats.org/officeDocument/2006/relationships/image" Target="../media/image72.png"/><Relationship Id="rId4" Type="http://schemas.openxmlformats.org/officeDocument/2006/relationships/image" Target="../media/image69.png"/><Relationship Id="rId9" Type="http://schemas.openxmlformats.org/officeDocument/2006/relationships/customXml" Target="../ink/ink63.xml"/><Relationship Id="rId14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VENDAS </a:t>
            </a:r>
          </a:p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 LINE </a:t>
            </a:r>
          </a:p>
          <a:p>
            <a:pPr algn="ctr"/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</a:t>
            </a:r>
          </a:p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FÍSICA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https://lorena.r7.com/post/Vendas-do-e-commerce-caem-96-com-o-crescimento-do-varejo-fisico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10AE07D-00FB-43F4-9766-CDE676CAF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025" y="0"/>
            <a:ext cx="5947994" cy="625438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3E7067D8-5D94-436F-B2CA-A466D33892EC}"/>
                  </a:ext>
                </a:extLst>
              </p14:cNvPr>
              <p14:cNvContentPartPr/>
              <p14:nvPr/>
            </p14:nvContentPartPr>
            <p14:xfrm>
              <a:off x="6000840" y="4235400"/>
              <a:ext cx="813240" cy="1944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3E7067D8-5D94-436F-B2CA-A466D33892E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85000" y="4172040"/>
                <a:ext cx="8445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6305205B-7043-4997-8FA8-53214D40F3C5}"/>
                  </a:ext>
                </a:extLst>
              </p14:cNvPr>
              <p14:cNvContentPartPr/>
              <p14:nvPr/>
            </p14:nvContentPartPr>
            <p14:xfrm>
              <a:off x="6680160" y="4235400"/>
              <a:ext cx="2134080" cy="2592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6305205B-7043-4997-8FA8-53214D40F3C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64320" y="4172040"/>
                <a:ext cx="216540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C20AD13A-4162-430A-A203-0516BFD128F1}"/>
                  </a:ext>
                </a:extLst>
              </p14:cNvPr>
              <p14:cNvContentPartPr/>
              <p14:nvPr/>
            </p14:nvContentPartPr>
            <p14:xfrm>
              <a:off x="7702560" y="4451400"/>
              <a:ext cx="813240" cy="648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C20AD13A-4162-430A-A203-0516BFD128F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86720" y="4388040"/>
                <a:ext cx="84456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4F275099-1393-4DE8-B50D-FCA1E10839AE}"/>
                  </a:ext>
                </a:extLst>
              </p14:cNvPr>
              <p14:cNvContentPartPr/>
              <p14:nvPr/>
            </p14:nvContentPartPr>
            <p14:xfrm>
              <a:off x="3822840" y="4648320"/>
              <a:ext cx="2749680" cy="255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4F275099-1393-4DE8-B50D-FCA1E10839A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07000" y="4584960"/>
                <a:ext cx="278100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EF4B6266-EEA8-44F2-B4B5-BF45B6231CB4}"/>
                  </a:ext>
                </a:extLst>
              </p14:cNvPr>
              <p14:cNvContentPartPr/>
              <p14:nvPr/>
            </p14:nvContentPartPr>
            <p14:xfrm>
              <a:off x="7632720" y="4680000"/>
              <a:ext cx="768600" cy="19440"/>
            </p14:xfrm>
          </p:contentPart>
        </mc:Choice>
        <mc:Fallback xmlns=""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EF4B6266-EEA8-44F2-B4B5-BF45B6231CB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616880" y="4616640"/>
                <a:ext cx="7999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1E9B6893-6756-4198-9C04-B736A601F9DB}"/>
                  </a:ext>
                </a:extLst>
              </p14:cNvPr>
              <p14:cNvContentPartPr/>
              <p14:nvPr/>
            </p14:nvContentPartPr>
            <p14:xfrm>
              <a:off x="3835440" y="4857840"/>
              <a:ext cx="1905480" cy="3204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1E9B6893-6756-4198-9C04-B736A601F9D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819600" y="4794480"/>
                <a:ext cx="19368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0AC85A9C-5989-45E1-84A3-0CCEC11323B8}"/>
                  </a:ext>
                </a:extLst>
              </p14:cNvPr>
              <p14:cNvContentPartPr/>
              <p14:nvPr/>
            </p14:nvContentPartPr>
            <p14:xfrm>
              <a:off x="3828960" y="5391000"/>
              <a:ext cx="2292840" cy="360"/>
            </p14:xfrm>
          </p:contentPart>
        </mc:Choice>
        <mc:Fallback xmlns=""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0AC85A9C-5989-45E1-84A3-0CCEC11323B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813120" y="5327640"/>
                <a:ext cx="2324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DDAE952A-9796-493E-BA90-EDD2DB03F307}"/>
                  </a:ext>
                </a:extLst>
              </p14:cNvPr>
              <p14:cNvContentPartPr/>
              <p14:nvPr/>
            </p14:nvContentPartPr>
            <p14:xfrm>
              <a:off x="6877080" y="5359320"/>
              <a:ext cx="1263960" cy="6840"/>
            </p14:xfrm>
          </p:contentPart>
        </mc:Choice>
        <mc:Fallback xmlns=""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DDAE952A-9796-493E-BA90-EDD2DB03F30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861240" y="5295960"/>
                <a:ext cx="12952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A2730A32-D81B-4410-8054-58AB12A3F116}"/>
                  </a:ext>
                </a:extLst>
              </p14:cNvPr>
              <p14:cNvContentPartPr/>
              <p14:nvPr/>
            </p14:nvContentPartPr>
            <p14:xfrm>
              <a:off x="8229600" y="5365800"/>
              <a:ext cx="520920" cy="6480"/>
            </p14:xfrm>
          </p:contentPart>
        </mc:Choice>
        <mc:Fallback xmlns=""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A2730A32-D81B-4410-8054-58AB12A3F116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213760" y="5302440"/>
                <a:ext cx="55224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338D4752-5587-4833-A5DB-426C8C3FEA28}"/>
                  </a:ext>
                </a:extLst>
              </p14:cNvPr>
              <p14:cNvContentPartPr/>
              <p14:nvPr/>
            </p14:nvContentPartPr>
            <p14:xfrm>
              <a:off x="3797280" y="5581800"/>
              <a:ext cx="444960" cy="360"/>
            </p14:xfrm>
          </p:contentPart>
        </mc:Choice>
        <mc:Fallback xmlns=""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338D4752-5587-4833-A5DB-426C8C3FEA2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81440" y="5518440"/>
                <a:ext cx="4762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98C7D1C4-ED57-4C19-82CC-B6ECB8F33536}"/>
                  </a:ext>
                </a:extLst>
              </p14:cNvPr>
              <p14:cNvContentPartPr/>
              <p14:nvPr/>
            </p14:nvContentPartPr>
            <p14:xfrm>
              <a:off x="5524560" y="5587920"/>
              <a:ext cx="1492560" cy="12960"/>
            </p14:xfrm>
          </p:contentPart>
        </mc:Choice>
        <mc:Fallback xmlns=""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98C7D1C4-ED57-4C19-82CC-B6ECB8F3353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508720" y="5524560"/>
                <a:ext cx="15238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382372BA-8467-479E-B67D-3F0605D5FACE}"/>
                  </a:ext>
                </a:extLst>
              </p14:cNvPr>
              <p14:cNvContentPartPr/>
              <p14:nvPr/>
            </p14:nvContentPartPr>
            <p14:xfrm>
              <a:off x="4260960" y="5594400"/>
              <a:ext cx="1206720" cy="32040"/>
            </p14:xfrm>
          </p:contentPart>
        </mc:Choice>
        <mc:Fallback xmlns=""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382372BA-8467-479E-B67D-3F0605D5FACE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45120" y="5531040"/>
                <a:ext cx="1238040" cy="15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9016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47812" y="2936557"/>
            <a:ext cx="90963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00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233768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727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EXPORTAÇÃO DE MÓVEIS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https://www.comexdobrasil.com/exportacoes-de-moveis-e-colchoes-registram-alta-de-721-no-1o-semestre-e-receita-soma-us-406-milhoes/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BEB19EA-A48F-470F-9676-C76A113F9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804" y="0"/>
            <a:ext cx="5116434" cy="636528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EC315881-797E-4DEB-81E0-4CAAC3D5956C}"/>
                  </a:ext>
                </a:extLst>
              </p14:cNvPr>
              <p14:cNvContentPartPr/>
              <p14:nvPr/>
            </p14:nvContentPartPr>
            <p14:xfrm>
              <a:off x="6521400" y="2025720"/>
              <a:ext cx="1816560" cy="1944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EC315881-797E-4DEB-81E0-4CAAC3D5956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5560" y="1962360"/>
                <a:ext cx="18478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D2360091-2408-41BB-900F-F90E011E3683}"/>
                  </a:ext>
                </a:extLst>
              </p14:cNvPr>
              <p14:cNvContentPartPr/>
              <p14:nvPr/>
            </p14:nvContentPartPr>
            <p14:xfrm>
              <a:off x="6045120" y="2197080"/>
              <a:ext cx="2273760" cy="2592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D2360091-2408-41BB-900F-F90E011E368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29280" y="2133720"/>
                <a:ext cx="23050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2931F6CC-396D-40E9-8BF3-BAE60B66A176}"/>
                  </a:ext>
                </a:extLst>
              </p14:cNvPr>
              <p14:cNvContentPartPr/>
              <p14:nvPr/>
            </p14:nvContentPartPr>
            <p14:xfrm>
              <a:off x="6057720" y="2343240"/>
              <a:ext cx="1238760" cy="1944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2931F6CC-396D-40E9-8BF3-BAE60B66A17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41880" y="2279880"/>
                <a:ext cx="12700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667E3694-8BE1-452F-824D-BFECB2BDB95A}"/>
                  </a:ext>
                </a:extLst>
              </p14:cNvPr>
              <p14:cNvContentPartPr/>
              <p14:nvPr/>
            </p14:nvContentPartPr>
            <p14:xfrm>
              <a:off x="7753320" y="2825640"/>
              <a:ext cx="387720" cy="684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667E3694-8BE1-452F-824D-BFECB2BDB95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37480" y="2762280"/>
                <a:ext cx="41904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AD31063B-FD6B-43D5-8E78-935F6C246351}"/>
                  </a:ext>
                </a:extLst>
              </p14:cNvPr>
              <p14:cNvContentPartPr/>
              <p14:nvPr/>
            </p14:nvContentPartPr>
            <p14:xfrm>
              <a:off x="6045120" y="2971800"/>
              <a:ext cx="394200" cy="19440"/>
            </p14:xfrm>
          </p:contentPart>
        </mc:Choice>
        <mc:Fallback xmlns=""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AD31063B-FD6B-43D5-8E78-935F6C24635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29280" y="2908440"/>
                <a:ext cx="4255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FD8F9FC4-B1C9-427C-924D-52725D1A31C8}"/>
                  </a:ext>
                </a:extLst>
              </p14:cNvPr>
              <p14:cNvContentPartPr/>
              <p14:nvPr/>
            </p14:nvContentPartPr>
            <p14:xfrm>
              <a:off x="8140680" y="2685960"/>
              <a:ext cx="184680" cy="1332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FD8F9FC4-B1C9-427C-924D-52725D1A31C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24840" y="2622600"/>
                <a:ext cx="21600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6DDDE6BF-F2C7-4948-B3DE-42B7C7A3A2BA}"/>
                  </a:ext>
                </a:extLst>
              </p14:cNvPr>
              <p14:cNvContentPartPr/>
              <p14:nvPr/>
            </p14:nvContentPartPr>
            <p14:xfrm>
              <a:off x="6045120" y="2800440"/>
              <a:ext cx="578160" cy="12960"/>
            </p14:xfrm>
          </p:contentPart>
        </mc:Choice>
        <mc:Fallback xmlns=""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6DDDE6BF-F2C7-4948-B3DE-42B7C7A3A2B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29280" y="2737080"/>
                <a:ext cx="6094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E29D8B10-4469-401A-82D4-856216FB3D2D}"/>
                  </a:ext>
                </a:extLst>
              </p14:cNvPr>
              <p14:cNvContentPartPr/>
              <p14:nvPr/>
            </p14:nvContentPartPr>
            <p14:xfrm>
              <a:off x="7213680" y="3619440"/>
              <a:ext cx="520920" cy="360"/>
            </p14:xfrm>
          </p:contentPart>
        </mc:Choice>
        <mc:Fallback xmlns=""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E29D8B10-4469-401A-82D4-856216FB3D2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197840" y="3556080"/>
                <a:ext cx="552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53E5615F-F91D-4CB4-8A5B-4DB829B1A5E4}"/>
                  </a:ext>
                </a:extLst>
              </p14:cNvPr>
              <p14:cNvContentPartPr/>
              <p14:nvPr/>
            </p14:nvContentPartPr>
            <p14:xfrm>
              <a:off x="6648480" y="5264280"/>
              <a:ext cx="1505160" cy="44640"/>
            </p14:xfrm>
          </p:contentPart>
        </mc:Choice>
        <mc:Fallback xmlns=""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53E5615F-F91D-4CB4-8A5B-4DB829B1A5E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632640" y="5200920"/>
                <a:ext cx="153648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52B4CAEE-D984-472D-9160-E81E135EA6CB}"/>
                  </a:ext>
                </a:extLst>
              </p14:cNvPr>
              <p14:cNvContentPartPr/>
              <p14:nvPr/>
            </p14:nvContentPartPr>
            <p14:xfrm>
              <a:off x="4152960" y="5442120"/>
              <a:ext cx="3194280" cy="19080"/>
            </p14:xfrm>
          </p:contentPart>
        </mc:Choice>
        <mc:Fallback xmlns=""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52B4CAEE-D984-472D-9160-E81E135EA6C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37120" y="5378760"/>
                <a:ext cx="322560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E8C55C75-B174-4C9B-9A17-7DDC2B125F2E}"/>
                  </a:ext>
                </a:extLst>
              </p14:cNvPr>
              <p14:cNvContentPartPr/>
              <p14:nvPr/>
            </p14:nvContentPartPr>
            <p14:xfrm>
              <a:off x="5022720" y="5740560"/>
              <a:ext cx="387720" cy="19080"/>
            </p14:xfrm>
          </p:contentPart>
        </mc:Choice>
        <mc:Fallback xmlns=""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E8C55C75-B174-4C9B-9A17-7DDC2B125F2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006880" y="5677200"/>
                <a:ext cx="41904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2B2255D9-74CB-469B-9BF3-D9657EA3E915}"/>
                  </a:ext>
                </a:extLst>
              </p14:cNvPr>
              <p14:cNvContentPartPr/>
              <p14:nvPr/>
            </p14:nvContentPartPr>
            <p14:xfrm>
              <a:off x="6972120" y="5911920"/>
              <a:ext cx="432360" cy="360"/>
            </p14:xfrm>
          </p:contentPart>
        </mc:Choice>
        <mc:Fallback xmlns=""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2B2255D9-74CB-469B-9BF3-D9657EA3E91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956280" y="5848560"/>
                <a:ext cx="463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C3BF2423-3927-42DD-A4B0-5A6F3CA71529}"/>
                  </a:ext>
                </a:extLst>
              </p14:cNvPr>
              <p14:cNvContentPartPr/>
              <p14:nvPr/>
            </p14:nvContentPartPr>
            <p14:xfrm>
              <a:off x="7829640" y="6064200"/>
              <a:ext cx="451080" cy="12960"/>
            </p14:xfrm>
          </p:contentPart>
        </mc:Choice>
        <mc:Fallback xmlns=""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C3BF2423-3927-42DD-A4B0-5A6F3CA71529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813800" y="6000840"/>
                <a:ext cx="482400" cy="13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>
            <a:off x="350475" y="236689"/>
            <a:ext cx="156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EMPREGO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https://economia.uol.com.br/empregos-e-carreiras/noticias/redacao/2021/08/26/saldo-empregos-com-carteira-caged.htm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A57D036-259A-4BC2-A2AF-B611F3237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265" y="0"/>
            <a:ext cx="8805331" cy="609895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8163E48F-0570-47BA-9570-6FF130EA84AB}"/>
                  </a:ext>
                </a:extLst>
              </p14:cNvPr>
              <p14:cNvContentPartPr/>
              <p14:nvPr/>
            </p14:nvContentPartPr>
            <p14:xfrm>
              <a:off x="3409920" y="3651120"/>
              <a:ext cx="5366160" cy="70200"/>
            </p14:xfrm>
          </p:contentPart>
        </mc:Choice>
        <mc:Fallback xmlns=""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8163E48F-0570-47BA-9570-6FF130EA84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94080" y="3587760"/>
                <a:ext cx="539748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28915482-A686-427C-B0C8-8DEF51A16672}"/>
                  </a:ext>
                </a:extLst>
              </p14:cNvPr>
              <p14:cNvContentPartPr/>
              <p14:nvPr/>
            </p14:nvContentPartPr>
            <p14:xfrm>
              <a:off x="3448080" y="3911760"/>
              <a:ext cx="3029400" cy="3204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28915482-A686-427C-B0C8-8DEF51A166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32240" y="3848400"/>
                <a:ext cx="306072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93409DAE-E5F8-4E5C-95E5-2D51CDB802A1}"/>
                  </a:ext>
                </a:extLst>
              </p14:cNvPr>
              <p14:cNvContentPartPr/>
              <p14:nvPr/>
            </p14:nvContentPartPr>
            <p14:xfrm>
              <a:off x="6546960" y="3911760"/>
              <a:ext cx="1911600" cy="4464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93409DAE-E5F8-4E5C-95E5-2D51CDB802A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31120" y="3848400"/>
                <a:ext cx="1942920" cy="17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https://g1.globo.com/jornal-nacional/noticia/2021/08/24/faltam-vagas.ghtml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DBF223A-6BE2-4F85-B436-84C8C8E11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196" y="0"/>
            <a:ext cx="4703978" cy="623940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3698EFB-7610-4648-896A-E74DD1BC1C9E}"/>
              </a:ext>
            </a:extLst>
          </p:cNvPr>
          <p:cNvSpPr txBox="1"/>
          <p:nvPr/>
        </p:nvSpPr>
        <p:spPr>
          <a:xfrm>
            <a:off x="350475" y="236689"/>
            <a:ext cx="156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EMPREGO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01374FD-442E-401A-8A65-8FB3E6997B8F}"/>
                  </a:ext>
                </a:extLst>
              </p14:cNvPr>
              <p14:cNvContentPartPr/>
              <p14:nvPr/>
            </p14:nvContentPartPr>
            <p14:xfrm>
              <a:off x="5003640" y="2952720"/>
              <a:ext cx="1232280" cy="2592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01374FD-442E-401A-8A65-8FB3E6997B8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87800" y="2889360"/>
                <a:ext cx="126360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709696E3-59B4-491A-8418-154518A76823}"/>
                  </a:ext>
                </a:extLst>
              </p14:cNvPr>
              <p14:cNvContentPartPr/>
              <p14:nvPr/>
            </p14:nvContentPartPr>
            <p14:xfrm>
              <a:off x="4971960" y="3098880"/>
              <a:ext cx="1276920" cy="5112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709696E3-59B4-491A-8418-154518A7682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56120" y="3035520"/>
                <a:ext cx="130824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6BA9EDBE-10E5-4B96-81DC-11A0A3F84EA7}"/>
                  </a:ext>
                </a:extLst>
              </p14:cNvPr>
              <p14:cNvContentPartPr/>
              <p14:nvPr/>
            </p14:nvContentPartPr>
            <p14:xfrm>
              <a:off x="4991040" y="3219480"/>
              <a:ext cx="1155960" cy="255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6BA9EDBE-10E5-4B96-81DC-11A0A3F84EA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75200" y="3156120"/>
                <a:ext cx="118728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4CB7D3CB-7976-4A1B-876C-32DAB4B384FD}"/>
                  </a:ext>
                </a:extLst>
              </p14:cNvPr>
              <p14:cNvContentPartPr/>
              <p14:nvPr/>
            </p14:nvContentPartPr>
            <p14:xfrm>
              <a:off x="5003640" y="3346560"/>
              <a:ext cx="425880" cy="360"/>
            </p14:xfrm>
          </p:contentPart>
        </mc:Choice>
        <mc:Fallback xmlns=""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4CB7D3CB-7976-4A1B-876C-32DAB4B384F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87800" y="3283200"/>
                <a:ext cx="4572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B049E90E-1AE7-4933-B67A-55E6AC8350C4}"/>
                  </a:ext>
                </a:extLst>
              </p14:cNvPr>
              <p14:cNvContentPartPr/>
              <p14:nvPr/>
            </p14:nvContentPartPr>
            <p14:xfrm>
              <a:off x="4984920" y="5791320"/>
              <a:ext cx="2502000" cy="1944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B049E90E-1AE7-4933-B67A-55E6AC8350C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969080" y="5727960"/>
                <a:ext cx="25333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92137ED3-160F-462E-91BE-BAE8C6C92C26}"/>
                  </a:ext>
                </a:extLst>
              </p14:cNvPr>
              <p14:cNvContentPartPr/>
              <p14:nvPr/>
            </p14:nvContentPartPr>
            <p14:xfrm>
              <a:off x="4965840" y="5905440"/>
              <a:ext cx="1352880" cy="32040"/>
            </p14:xfrm>
          </p:contentPart>
        </mc:Choice>
        <mc:Fallback xmlns=""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92137ED3-160F-462E-91BE-BAE8C6C92C2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950000" y="5842080"/>
                <a:ext cx="1384200" cy="15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2816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1074" y="291083"/>
            <a:ext cx="2281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SELIC</a:t>
            </a:r>
          </a:p>
          <a:p>
            <a:pPr algn="ctr"/>
            <a:r>
              <a:rPr lang="pt-BR" sz="16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</a:t>
            </a:r>
          </a:p>
          <a:p>
            <a:pPr algn="ctr"/>
            <a:r>
              <a:rPr lang="pt-BR" b="1" u="sng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TAXAS DE JUROS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https://www.bol.uol.com.br/noticias/2021/08/27/juro-medio-no-credito-livre-sobe-a-289-em-julho-cheque-especial-recua-a-1235.htm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8F58CDB-28DF-4E75-B4B9-541E60058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486" y="0"/>
            <a:ext cx="7209617" cy="62097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57A3BEF8-79D6-4E24-AE4A-6545519FDACD}"/>
                  </a:ext>
                </a:extLst>
              </p14:cNvPr>
              <p14:cNvContentPartPr/>
              <p14:nvPr/>
            </p14:nvContentPartPr>
            <p14:xfrm>
              <a:off x="4610160" y="2362320"/>
              <a:ext cx="2292480" cy="3816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57A3BEF8-79D6-4E24-AE4A-6545519FDA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94320" y="2298960"/>
                <a:ext cx="232380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876F0EBD-7A84-4D79-A9E2-5061AFDD747F}"/>
                  </a:ext>
                </a:extLst>
              </p14:cNvPr>
              <p14:cNvContentPartPr/>
              <p14:nvPr/>
            </p14:nvContentPartPr>
            <p14:xfrm>
              <a:off x="5765760" y="2571840"/>
              <a:ext cx="2203920" cy="3852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876F0EBD-7A84-4D79-A9E2-5061AFDD747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49920" y="2508480"/>
                <a:ext cx="22352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90CB5171-F624-4910-A578-F31A01BF0B87}"/>
                  </a:ext>
                </a:extLst>
              </p14:cNvPr>
              <p14:cNvContentPartPr/>
              <p14:nvPr/>
            </p14:nvContentPartPr>
            <p14:xfrm>
              <a:off x="5518080" y="2806560"/>
              <a:ext cx="1499040" cy="5112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90CB5171-F624-4910-A578-F31A01BF0B8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02240" y="2743200"/>
                <a:ext cx="153036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971B1C37-7806-47EC-8089-F7D221F2A08D}"/>
                  </a:ext>
                </a:extLst>
              </p14:cNvPr>
              <p14:cNvContentPartPr/>
              <p14:nvPr/>
            </p14:nvContentPartPr>
            <p14:xfrm>
              <a:off x="4629240" y="4076640"/>
              <a:ext cx="1257480" cy="5760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971B1C37-7806-47EC-8089-F7D221F2A08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13400" y="4013280"/>
                <a:ext cx="12888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4CB1F0B7-1F89-48F6-9B67-DC975500722B}"/>
                  </a:ext>
                </a:extLst>
              </p14:cNvPr>
              <p14:cNvContentPartPr/>
              <p14:nvPr/>
            </p14:nvContentPartPr>
            <p14:xfrm>
              <a:off x="4965840" y="4317840"/>
              <a:ext cx="2044800" cy="19440"/>
            </p14:xfrm>
          </p:contentPart>
        </mc:Choice>
        <mc:Fallback xmlns=""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4CB1F0B7-1F89-48F6-9B67-DC975500722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950000" y="4254480"/>
                <a:ext cx="20761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5CB9C617-97CE-43F3-B78B-49FA65A5D157}"/>
                  </a:ext>
                </a:extLst>
              </p14:cNvPr>
              <p14:cNvContentPartPr/>
              <p14:nvPr/>
            </p14:nvContentPartPr>
            <p14:xfrm>
              <a:off x="7093080" y="5384880"/>
              <a:ext cx="317880" cy="1296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5CB9C617-97CE-43F3-B78B-49FA65A5D15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077240" y="5321520"/>
                <a:ext cx="34920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1B181C55-7B2A-433A-8C8C-A7E1C3DA66DF}"/>
                  </a:ext>
                </a:extLst>
              </p14:cNvPr>
              <p14:cNvContentPartPr/>
              <p14:nvPr/>
            </p14:nvContentPartPr>
            <p14:xfrm>
              <a:off x="6724800" y="5353200"/>
              <a:ext cx="1060560" cy="19080"/>
            </p14:xfrm>
          </p:contentPart>
        </mc:Choice>
        <mc:Fallback xmlns=""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1B181C55-7B2A-433A-8C8C-A7E1C3DA66D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708960" y="5289840"/>
                <a:ext cx="109188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1C70BEB2-0C10-4BDD-BFA2-49406D6EEF30}"/>
                  </a:ext>
                </a:extLst>
              </p14:cNvPr>
              <p14:cNvContentPartPr/>
              <p14:nvPr/>
            </p14:nvContentPartPr>
            <p14:xfrm>
              <a:off x="4857840" y="5575320"/>
              <a:ext cx="971640" cy="12960"/>
            </p14:xfrm>
          </p:contentPart>
        </mc:Choice>
        <mc:Fallback xmlns=""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1C70BEB2-0C10-4BDD-BFA2-49406D6EEF3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42000" y="5511960"/>
                <a:ext cx="10029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C3851D6F-D0DB-403E-8107-30567CC12254}"/>
                  </a:ext>
                </a:extLst>
              </p14:cNvPr>
              <p14:cNvContentPartPr/>
              <p14:nvPr/>
            </p14:nvContentPartPr>
            <p14:xfrm>
              <a:off x="6350040" y="5613480"/>
              <a:ext cx="425880" cy="12960"/>
            </p14:xfrm>
          </p:contentPart>
        </mc:Choice>
        <mc:Fallback xmlns=""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C3851D6F-D0DB-403E-8107-30567CC1225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334200" y="5550120"/>
                <a:ext cx="45720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A43272A8-E31D-4C2D-AE1E-EB1CB6C6C5A0}"/>
                  </a:ext>
                </a:extLst>
              </p14:cNvPr>
              <p14:cNvContentPartPr/>
              <p14:nvPr/>
            </p14:nvContentPartPr>
            <p14:xfrm>
              <a:off x="7765920" y="5575320"/>
              <a:ext cx="667080" cy="38520"/>
            </p14:xfrm>
          </p:contentPart>
        </mc:Choice>
        <mc:Fallback xmlns=""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A43272A8-E31D-4C2D-AE1E-EB1CB6C6C5A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750080" y="5511960"/>
                <a:ext cx="69840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EA987885-318C-4B5B-96CB-3B264B9065D9}"/>
                  </a:ext>
                </a:extLst>
              </p14:cNvPr>
              <p14:cNvContentPartPr/>
              <p14:nvPr/>
            </p14:nvContentPartPr>
            <p14:xfrm>
              <a:off x="4641840" y="5803920"/>
              <a:ext cx="343440" cy="32040"/>
            </p14:xfrm>
          </p:contentPart>
        </mc:Choice>
        <mc:Fallback xmlns=""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EA987885-318C-4B5B-96CB-3B264B9065D9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626000" y="5740560"/>
                <a:ext cx="37476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D42AA5D5-9D4A-4339-B16F-085DE3B3632E}"/>
                  </a:ext>
                </a:extLst>
              </p14:cNvPr>
              <p14:cNvContentPartPr/>
              <p14:nvPr/>
            </p14:nvContentPartPr>
            <p14:xfrm>
              <a:off x="6711840" y="5594400"/>
              <a:ext cx="1118160" cy="19440"/>
            </p14:xfrm>
          </p:contentPart>
        </mc:Choice>
        <mc:Fallback xmlns=""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D42AA5D5-9D4A-4339-B16F-085DE3B3632E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696000" y="5531040"/>
                <a:ext cx="1149480" cy="14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61819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2074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ENDIVIDAMENTO DE EMPRESAS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https://valorinveste.globo.com/produtos/credito/noticia/2021/08/27/busca-de-empresas-por-credito-cresce-quase-13percent-em-julho-aponta-serasa-experian.ghtml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DFF6541-3C4E-424C-88E6-E06531C00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089" y="0"/>
            <a:ext cx="5671928" cy="60815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4E8EB419-A93C-4C5A-A54B-44B6CEBF0FFE}"/>
                  </a:ext>
                </a:extLst>
              </p14:cNvPr>
              <p14:cNvContentPartPr/>
              <p14:nvPr/>
            </p14:nvContentPartPr>
            <p14:xfrm>
              <a:off x="5676840" y="2413080"/>
              <a:ext cx="362520" cy="2556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4E8EB419-A93C-4C5A-A54B-44B6CEBF0FF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61000" y="2349720"/>
                <a:ext cx="39384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EF7A9A91-7B2F-4D71-BD95-F3717CB0B947}"/>
                  </a:ext>
                </a:extLst>
              </p14:cNvPr>
              <p14:cNvContentPartPr/>
              <p14:nvPr/>
            </p14:nvContentPartPr>
            <p14:xfrm>
              <a:off x="4394160" y="2597040"/>
              <a:ext cx="1854720" cy="3204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EF7A9A91-7B2F-4D71-BD95-F3717CB0B94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78320" y="2533680"/>
                <a:ext cx="188604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4CE04788-2CF3-4DDA-BC98-389734478155}"/>
                  </a:ext>
                </a:extLst>
              </p14:cNvPr>
              <p14:cNvContentPartPr/>
              <p14:nvPr/>
            </p14:nvContentPartPr>
            <p14:xfrm>
              <a:off x="5810400" y="2571840"/>
              <a:ext cx="514440" cy="255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4CE04788-2CF3-4DDA-BC98-38973447815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94560" y="2508480"/>
                <a:ext cx="54576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8CC173EA-3BCE-4AB1-A317-B354B6073267}"/>
                  </a:ext>
                </a:extLst>
              </p14:cNvPr>
              <p14:cNvContentPartPr/>
              <p14:nvPr/>
            </p14:nvContentPartPr>
            <p14:xfrm>
              <a:off x="4432320" y="2743200"/>
              <a:ext cx="432000" cy="684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8CC173EA-3BCE-4AB1-A317-B354B607326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16480" y="2679840"/>
                <a:ext cx="4633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5501E52D-799C-463D-9424-AB6C2A6AC6CA}"/>
                  </a:ext>
                </a:extLst>
              </p14:cNvPr>
              <p14:cNvContentPartPr/>
              <p14:nvPr/>
            </p14:nvContentPartPr>
            <p14:xfrm>
              <a:off x="4413240" y="2228760"/>
              <a:ext cx="1479960" cy="13320"/>
            </p14:xfrm>
          </p:contentPart>
        </mc:Choice>
        <mc:Fallback xmlns=""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5501E52D-799C-463D-9424-AB6C2A6AC6C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397400" y="2165400"/>
                <a:ext cx="15112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2A697ECC-CF6E-41F6-8701-C97AD28ADD10}"/>
                  </a:ext>
                </a:extLst>
              </p14:cNvPr>
              <p14:cNvContentPartPr/>
              <p14:nvPr/>
            </p14:nvContentPartPr>
            <p14:xfrm>
              <a:off x="4387680" y="2419200"/>
              <a:ext cx="1371960" cy="1332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2A697ECC-CF6E-41F6-8701-C97AD28ADD1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371840" y="2355840"/>
                <a:ext cx="14032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71D9D980-9415-473C-97A8-A77C013D93D5}"/>
                  </a:ext>
                </a:extLst>
              </p14:cNvPr>
              <p14:cNvContentPartPr/>
              <p14:nvPr/>
            </p14:nvContentPartPr>
            <p14:xfrm>
              <a:off x="4425840" y="3816360"/>
              <a:ext cx="3531240" cy="32040"/>
            </p14:xfrm>
          </p:contentPart>
        </mc:Choice>
        <mc:Fallback xmlns=""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71D9D980-9415-473C-97A8-A77C013D93D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410000" y="3753000"/>
                <a:ext cx="356256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3D0B75E0-6F7D-43F3-B293-070278A1ABB7}"/>
                  </a:ext>
                </a:extLst>
              </p14:cNvPr>
              <p14:cNvContentPartPr/>
              <p14:nvPr/>
            </p14:nvContentPartPr>
            <p14:xfrm>
              <a:off x="4375080" y="3987720"/>
              <a:ext cx="521280" cy="6840"/>
            </p14:xfrm>
          </p:contentPart>
        </mc:Choice>
        <mc:Fallback xmlns=""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3D0B75E0-6F7D-43F3-B293-070278A1ABB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359240" y="3924360"/>
                <a:ext cx="5526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E92DC7A2-A36C-4A25-BC0F-7A7FD1517E09}"/>
                  </a:ext>
                </a:extLst>
              </p14:cNvPr>
              <p14:cNvContentPartPr/>
              <p14:nvPr/>
            </p14:nvContentPartPr>
            <p14:xfrm>
              <a:off x="6464160" y="4870440"/>
              <a:ext cx="1448280" cy="19440"/>
            </p14:xfrm>
          </p:contentPart>
        </mc:Choice>
        <mc:Fallback xmlns=""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E92DC7A2-A36C-4A25-BC0F-7A7FD1517E0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448320" y="4807080"/>
                <a:ext cx="14796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D2F3B4B0-7A97-44FE-BC8D-AC1C509597EC}"/>
                  </a:ext>
                </a:extLst>
              </p14:cNvPr>
              <p14:cNvContentPartPr/>
              <p14:nvPr/>
            </p14:nvContentPartPr>
            <p14:xfrm>
              <a:off x="4444920" y="5029200"/>
              <a:ext cx="2489760" cy="25920"/>
            </p14:xfrm>
          </p:contentPart>
        </mc:Choice>
        <mc:Fallback xmlns=""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D2F3B4B0-7A97-44FE-BC8D-AC1C509597EC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429080" y="4965840"/>
                <a:ext cx="25210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D831877F-6398-4067-B890-88E5DA822B10}"/>
                  </a:ext>
                </a:extLst>
              </p14:cNvPr>
              <p14:cNvContentPartPr/>
              <p14:nvPr/>
            </p14:nvContentPartPr>
            <p14:xfrm>
              <a:off x="6477120" y="5715000"/>
              <a:ext cx="1378080" cy="38520"/>
            </p14:xfrm>
          </p:contentPart>
        </mc:Choice>
        <mc:Fallback xmlns=""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D831877F-6398-4067-B890-88E5DA822B1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461280" y="5651640"/>
                <a:ext cx="140940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0AF1F094-D29C-4DC7-8F4C-ADCB975041A7}"/>
                  </a:ext>
                </a:extLst>
              </p14:cNvPr>
              <p14:cNvContentPartPr/>
              <p14:nvPr/>
            </p14:nvContentPartPr>
            <p14:xfrm>
              <a:off x="4394160" y="5924520"/>
              <a:ext cx="1136880" cy="6840"/>
            </p14:xfrm>
          </p:contentPart>
        </mc:Choice>
        <mc:Fallback xmlns=""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0AF1F094-D29C-4DC7-8F4C-ADCB975041A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378320" y="5861160"/>
                <a:ext cx="1168200" cy="13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4360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CONFIANÇA NA INDÚSTRIA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https://g1.globo.com/economia/noticia/2021/08/27/confianca-da-industria-cai-apos-quatro-meses-de-alta.ghtml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DE05EF1-6C2D-4B0E-9E03-95E342B9D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753" y="0"/>
            <a:ext cx="4628926" cy="63830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F6DA7827-2BD6-4CBA-BAB2-ABCF4D49C9C0}"/>
                  </a:ext>
                </a:extLst>
              </p14:cNvPr>
              <p14:cNvContentPartPr/>
              <p14:nvPr/>
            </p14:nvContentPartPr>
            <p14:xfrm>
              <a:off x="4305240" y="1492200"/>
              <a:ext cx="1365840" cy="1296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F6DA7827-2BD6-4CBA-BAB2-ABCF4D49C9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89400" y="1428840"/>
                <a:ext cx="13971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BEDF91AA-EA06-4979-B78E-261648ED502D}"/>
                  </a:ext>
                </a:extLst>
              </p14:cNvPr>
              <p14:cNvContentPartPr/>
              <p14:nvPr/>
            </p14:nvContentPartPr>
            <p14:xfrm>
              <a:off x="4248000" y="1612800"/>
              <a:ext cx="324360" cy="684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BEDF91AA-EA06-4979-B78E-261648ED502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32160" y="1549440"/>
                <a:ext cx="3556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B86C4458-55D4-46B5-A2FC-CDE1FD65E61B}"/>
                  </a:ext>
                </a:extLst>
              </p14:cNvPr>
              <p14:cNvContentPartPr/>
              <p14:nvPr/>
            </p14:nvContentPartPr>
            <p14:xfrm>
              <a:off x="5079960" y="1835280"/>
              <a:ext cx="495720" cy="3204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B86C4458-55D4-46B5-A2FC-CDE1FD65E61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64120" y="1771920"/>
                <a:ext cx="52704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0718AFF5-F49D-4379-8C6E-8E7EAF4744D4}"/>
                  </a:ext>
                </a:extLst>
              </p14:cNvPr>
              <p14:cNvContentPartPr/>
              <p14:nvPr/>
            </p14:nvContentPartPr>
            <p14:xfrm>
              <a:off x="4324320" y="1949400"/>
              <a:ext cx="775080" cy="129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0718AFF5-F49D-4379-8C6E-8E7EAF4744D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08480" y="1886040"/>
                <a:ext cx="806400" cy="13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6750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INFLAÇÃO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https://www.dinheirorural.com.br/precos-da-industria-tem-inflacao-de-194-em-julho-diz-ibge/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0B3C7FD-DC49-42A8-B36C-B051D65BD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542" y="0"/>
            <a:ext cx="9307037" cy="63830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BF45E346-CF60-40CC-982E-8DBB1C8802C7}"/>
                  </a:ext>
                </a:extLst>
              </p14:cNvPr>
              <p14:cNvContentPartPr/>
              <p14:nvPr/>
            </p14:nvContentPartPr>
            <p14:xfrm>
              <a:off x="2266920" y="2914560"/>
              <a:ext cx="2902320" cy="6408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BF45E346-CF60-40CC-982E-8DBB1C8802C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51080" y="2851200"/>
                <a:ext cx="293364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FB0D1F29-CA36-4505-A4D2-3CA27BC27C6D}"/>
                  </a:ext>
                </a:extLst>
              </p14:cNvPr>
              <p14:cNvContentPartPr/>
              <p14:nvPr/>
            </p14:nvContentPartPr>
            <p14:xfrm>
              <a:off x="2349360" y="3200400"/>
              <a:ext cx="2686680" cy="1296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FB0D1F29-CA36-4505-A4D2-3CA27BC27C6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33520" y="3137040"/>
                <a:ext cx="271800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8F8516E9-5DEB-4255-92B2-82AA09B94E8B}"/>
                  </a:ext>
                </a:extLst>
              </p14:cNvPr>
              <p14:cNvContentPartPr/>
              <p14:nvPr/>
            </p14:nvContentPartPr>
            <p14:xfrm>
              <a:off x="4800600" y="3841920"/>
              <a:ext cx="3385080" cy="4464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8F8516E9-5DEB-4255-92B2-82AA09B94E8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84760" y="3778560"/>
                <a:ext cx="34164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2AD28669-2E61-48F8-9955-DAC355BD5E19}"/>
                  </a:ext>
                </a:extLst>
              </p14:cNvPr>
              <p14:cNvContentPartPr/>
              <p14:nvPr/>
            </p14:nvContentPartPr>
            <p14:xfrm>
              <a:off x="5734080" y="4375080"/>
              <a:ext cx="559080" cy="3204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2AD28669-2E61-48F8-9955-DAC355BD5E1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18240" y="4311720"/>
                <a:ext cx="5904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D81C7E84-0EE7-4C75-9EA9-58DC7784D052}"/>
                  </a:ext>
                </a:extLst>
              </p14:cNvPr>
              <p14:cNvContentPartPr/>
              <p14:nvPr/>
            </p14:nvContentPartPr>
            <p14:xfrm>
              <a:off x="3143160" y="4889520"/>
              <a:ext cx="5124960" cy="12960"/>
            </p14:xfrm>
          </p:contentPart>
        </mc:Choice>
        <mc:Fallback xmlns=""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D81C7E84-0EE7-4C75-9EA9-58DC7784D05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127320" y="4826160"/>
                <a:ext cx="51562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00DD982A-DB15-4FBE-9A2D-4F0E9D70E49B}"/>
                  </a:ext>
                </a:extLst>
              </p14:cNvPr>
              <p14:cNvContentPartPr/>
              <p14:nvPr/>
            </p14:nvContentPartPr>
            <p14:xfrm>
              <a:off x="2419200" y="5835600"/>
              <a:ext cx="4585320" cy="2592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00DD982A-DB15-4FBE-9A2D-4F0E9D70E49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403360" y="5772240"/>
                <a:ext cx="461664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079D765A-7F20-4071-A356-BB147857DC88}"/>
                  </a:ext>
                </a:extLst>
              </p14:cNvPr>
              <p14:cNvContentPartPr/>
              <p14:nvPr/>
            </p14:nvContentPartPr>
            <p14:xfrm>
              <a:off x="7346880" y="6134040"/>
              <a:ext cx="360" cy="360"/>
            </p14:xfrm>
          </p:contentPart>
        </mc:Choice>
        <mc:Fallback xmlns=""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079D765A-7F20-4071-A356-BB147857DC8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331040" y="607068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C99584CD-7F2C-4D38-9ECF-F1AFCBAA3A32}"/>
                  </a:ext>
                </a:extLst>
              </p14:cNvPr>
              <p14:cNvContentPartPr/>
              <p14:nvPr/>
            </p14:nvContentPartPr>
            <p14:xfrm>
              <a:off x="7169040" y="6070680"/>
              <a:ext cx="2381760" cy="70200"/>
            </p14:xfrm>
          </p:contentPart>
        </mc:Choice>
        <mc:Fallback xmlns=""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C99584CD-7F2C-4D38-9ECF-F1AFCBAA3A3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153200" y="6007320"/>
                <a:ext cx="241308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E2CB7BFA-9050-4887-99BF-7956623C58E0}"/>
                  </a:ext>
                </a:extLst>
              </p14:cNvPr>
              <p14:cNvContentPartPr/>
              <p14:nvPr/>
            </p14:nvContentPartPr>
            <p14:xfrm>
              <a:off x="8947080" y="6089760"/>
              <a:ext cx="628920" cy="12960"/>
            </p14:xfrm>
          </p:contentPart>
        </mc:Choice>
        <mc:Fallback xmlns=""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E2CB7BFA-9050-4887-99BF-7956623C58E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931240" y="6026400"/>
                <a:ext cx="660240" cy="13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6764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https://www.gov.br/pt-br/noticias/financas-impostos-e-gestao-publica/2021/08/nivel-da-arrecadacao-de-tributos-federais-indica-retomada-da-atividade-economica-destaca-estudo-da-spe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4F90865-B23B-4955-BB33-A0AA849E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784" y="0"/>
            <a:ext cx="8812548" cy="615526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67D7AFD-613A-437F-B300-989712D8785B}"/>
              </a:ext>
            </a:extLst>
          </p:cNvPr>
          <p:cNvSpPr txBox="1"/>
          <p:nvPr/>
        </p:nvSpPr>
        <p:spPr>
          <a:xfrm>
            <a:off x="233690" y="289264"/>
            <a:ext cx="18973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ARRECADAÇÃO</a:t>
            </a:r>
          </a:p>
          <a:p>
            <a:pPr algn="ctr"/>
            <a:r>
              <a:rPr lang="pt-BR" b="1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</a:t>
            </a:r>
          </a:p>
          <a:p>
            <a:pPr algn="ctr"/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ATIVIDADE ECONÔMICA</a:t>
            </a:r>
            <a:endParaRPr lang="pt-B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C896E86B-E1E5-4132-9953-4A709047B4DD}"/>
                  </a:ext>
                </a:extLst>
              </p14:cNvPr>
              <p14:cNvContentPartPr/>
              <p14:nvPr/>
            </p14:nvContentPartPr>
            <p14:xfrm>
              <a:off x="5511960" y="1587600"/>
              <a:ext cx="3098880" cy="3204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C896E86B-E1E5-4132-9953-4A709047B4D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96120" y="1524240"/>
                <a:ext cx="31302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B62F972E-CABC-4A3F-9971-E08A25DACC4F}"/>
                  </a:ext>
                </a:extLst>
              </p14:cNvPr>
              <p14:cNvContentPartPr/>
              <p14:nvPr/>
            </p14:nvContentPartPr>
            <p14:xfrm>
              <a:off x="5048280" y="1587600"/>
              <a:ext cx="514800" cy="129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B62F972E-CABC-4A3F-9971-E08A25DACC4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32440" y="1524240"/>
                <a:ext cx="54612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151F24F4-AE41-45CF-B214-9522358A4755}"/>
                  </a:ext>
                </a:extLst>
              </p14:cNvPr>
              <p14:cNvContentPartPr/>
              <p14:nvPr/>
            </p14:nvContentPartPr>
            <p14:xfrm>
              <a:off x="3517920" y="1593720"/>
              <a:ext cx="356040" cy="36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151F24F4-AE41-45CF-B214-9522358A475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02080" y="1530360"/>
                <a:ext cx="3873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4751F2F2-65CA-4451-A615-8C1704213C0C}"/>
                  </a:ext>
                </a:extLst>
              </p14:cNvPr>
              <p14:cNvContentPartPr/>
              <p14:nvPr/>
            </p14:nvContentPartPr>
            <p14:xfrm>
              <a:off x="4559400" y="5321160"/>
              <a:ext cx="311400" cy="360"/>
            </p14:xfrm>
          </p:contentPart>
        </mc:Choice>
        <mc:Fallback xmlns=""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4751F2F2-65CA-4451-A615-8C1704213C0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543560" y="5257800"/>
                <a:ext cx="3427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DBD31CB3-A2E7-43D0-8A0F-0C083E6C896C}"/>
                  </a:ext>
                </a:extLst>
              </p14:cNvPr>
              <p14:cNvContentPartPr/>
              <p14:nvPr/>
            </p14:nvContentPartPr>
            <p14:xfrm>
              <a:off x="3219480" y="5740560"/>
              <a:ext cx="4673880" cy="4464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DBD31CB3-A2E7-43D0-8A0F-0C083E6C896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203640" y="5677200"/>
                <a:ext cx="47052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76D1C365-FA74-4EED-A1E6-A230FC52C834}"/>
                  </a:ext>
                </a:extLst>
              </p14:cNvPr>
              <p14:cNvContentPartPr/>
              <p14:nvPr/>
            </p14:nvContentPartPr>
            <p14:xfrm>
              <a:off x="8724960" y="5740560"/>
              <a:ext cx="2057760" cy="44640"/>
            </p14:xfrm>
          </p:contentPart>
        </mc:Choice>
        <mc:Fallback xmlns=""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76D1C365-FA74-4EED-A1E6-A230FC52C83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709120" y="5677200"/>
                <a:ext cx="208908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F957A89F-5A06-49BB-9522-041B1EDA8423}"/>
                  </a:ext>
                </a:extLst>
              </p14:cNvPr>
              <p14:cNvContentPartPr/>
              <p14:nvPr/>
            </p14:nvContentPartPr>
            <p14:xfrm>
              <a:off x="2279520" y="5950080"/>
              <a:ext cx="4134240" cy="51120"/>
            </p14:xfrm>
          </p:contentPart>
        </mc:Choice>
        <mc:Fallback xmlns=""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F957A89F-5A06-49BB-9522-041B1EDA842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263680" y="5886720"/>
                <a:ext cx="4165560" cy="17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74076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176</Words>
  <Application>Microsoft Office PowerPoint</Application>
  <PresentationFormat>Widescreen</PresentationFormat>
  <Paragraphs>27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63</cp:revision>
  <dcterms:created xsi:type="dcterms:W3CDTF">2020-11-28T14:11:50Z</dcterms:created>
  <dcterms:modified xsi:type="dcterms:W3CDTF">2021-08-28T17:35:31Z</dcterms:modified>
</cp:coreProperties>
</file>