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39" r:id="rId2"/>
    <p:sldId id="347" r:id="rId3"/>
    <p:sldId id="348" r:id="rId4"/>
    <p:sldId id="355" r:id="rId5"/>
    <p:sldId id="369" r:id="rId6"/>
    <p:sldId id="371" r:id="rId7"/>
    <p:sldId id="370" r:id="rId8"/>
    <p:sldId id="373" r:id="rId9"/>
    <p:sldId id="386" r:id="rId10"/>
    <p:sldId id="349" r:id="rId11"/>
    <p:sldId id="337" r:id="rId12"/>
    <p:sldId id="382" r:id="rId13"/>
    <p:sldId id="376" r:id="rId14"/>
    <p:sldId id="377" r:id="rId15"/>
    <p:sldId id="378" r:id="rId16"/>
    <p:sldId id="379" r:id="rId17"/>
    <p:sldId id="380" r:id="rId18"/>
    <p:sldId id="368" r:id="rId19"/>
    <p:sldId id="383" r:id="rId20"/>
    <p:sldId id="384" r:id="rId21"/>
    <p:sldId id="385" r:id="rId22"/>
    <p:sldId id="367" r:id="rId23"/>
    <p:sldId id="364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18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27:05.9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13593 9475,'0'0,"50"0,-1 0,1 0,-25 0,-1 0,1 0,-25 0,25 0,0 0,74 0,-74 0,49 0,-24 0,49 0,-99 0,25 0,0 0,-1 0,-24 0,25 0,0 0,50 0,-51 0,1 0,-25 0,50 0,-25 0,-1 0,1 0,-25 0,25 0,0 0,24 0,51 0,-100 0,74 0,-49 0,24 0,-24 0,25 25,-25-25,-1 0,-24 0,50 0,-50 0,50 0,-26 0,26 0,-25 0,49 0,-49 0,0 0,0 0,0 0,-25 0,24 0,1 0,0 0,-25 0,50 0,98 0,-73 0,49 25,-99-25,74 0,-50 0,1 25,-25-25,0 0,-25 0,24 0,51 0,-1 0,75 0,-74 0,73 0,-123 0,50 0,-26 0,-24 0,0 0,-25 0,49-25,-24 25,50 0,-51 0,76 0,-26 0,-24 0,-26 0,1 0,-25 0,25 0,-25 0,50 0,-26 0,26 0,-25 0,0 0,0 0,24 0,-24 0,25 0,-26 0,26 0,0 0,24 0,-49 0,74 0,-49-25,-1 25,-24 0,0 0,0 0,-1 0,1 0,-25 0,50 0,-1 0,51 0,-100 0,124 0,-99 0,74 0,-50 0,-24 0,-25 0,50 0,-1 0,-24 0,0 0,49 0,-49 0,74 0,-99 0,50 0,-25 0,0 0,-25 0,74 0,-49 0,24 0,1 0,0 0,-26 0,150 0,-149 0,99 0,-74 0,74 0,-100 0,150 0,-124-25,24 25,-49 0,49 0,-49 0,0 0,0 0,-1 0,1 0,0 0,-25 0,25 0,0 0,-1 0,-24 0,50 0,0 0,123 0,-148 0,124 0,-50 0,25 0,-99 0,0 0,0 0,-1 0,1 0,99 0,-74 0,49 0,-74 0,74 0,-74 0,-25 0,25 0,0 0,24 0,-49 0,75 0,-51 0,1 0,25 0,-25 0,148 0,-148 0,25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27:46.22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13196 16098,'0'0,"50"0,-25 0,-1 0,150-25,-149 25,99 0,0 0,0 0,-75 0,100 0,-124 0,74 0,-24 0,49 0,-124 0,124 0,-99 0,-1 0,1 0,25-24,-25 24,-1 0,1 0,0 0,0 0,-25 0,25 0,-25 0,24 0,-24-25,0 25,25 0,0 0,-25 0,0-25,25 25,0 0,-1 0,-24 0,25 0,-25 0,25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28:05.98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12849 15255,'-25'0,"-25"0,1 0,-1 0,25 0,-24 0,49 0,-50 0,50 0,-25 0,-24 0,24 0,-74 0,49 0,-24 0,49 0,0 0,0 0,0 0,25 0,-24 0,-76 0,26 0,-25 0,49 0,25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28:10.47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27087 15280,'0'0,"99"0,-74 0,148 0,-123 0,124 0,-75 0,74 0,-148 0,174 0,-174 0,99 0,-75 0,75 0,-49 0,148 0,-174 0,150 0,-100 0,149 0,-223 0,124 0,-124 0,-1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29:34.15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16718 8731,'50'0,"0"0,24 0,-49 0,24 25,-49-25,25 0,0 0,0 0,49 25,-49-25,0 0,-25 0,0 25,25-25,-25 0,49 0,-24 0,25 0,-50 0,49 24,-49-24,75 25,-51-25,51 0,-50 25,0 0,24-25,1 25,-25-25,-25 0,0 0,24 0,-24 0,50 24,0-24,-26 25,76 25,-100-50,49 0,-49 25,25-25,25 0,-50 25,24-25,26 0,-50 0,25 0,0 0,-1 24,-24-24,50 25,-25-25,0 0,-25 0,0 0,24 0,1 0,0 25,25-25,-26 25,1-25,-25 0,25 0,25 25,-50-25,49 24,26-24,-1 0,-49 25,25-25,-1 0,-49 25,50-25,-25 0,74 0,-74 25,123 0,-123-25,25 24,-1-24,1 0,-25 0,0 0,-1 0,1 0,-25 25,25-25,-25 0,50 25,-25-25,-1 0,26 25,-25-25,0 25,-1-25,1 0,25 0,99 24,-125-24,224 25,-198-25,74 25,-50 0,1-25,-50 25,-1-25,26 24,-50-24,50 25,-1-25,1 0,-50 25,50-25,-26 0,-24 0,25 0,0 0,-25 0,25 0,0 25,-1 0,26-25,49 49,-74-49,49 25,-49-25,0 0,0 0,-25 0,25 0,-1 0,-24 0,50 0,0 25,49 0,-74-25,99 24,-75 1,51-25,-76 0,26 50,-25-50,0 0,-1 0,1 0,0 25,49-25,-24 0,99 24,-75 1,75 0,-50 0,25 0,-99-25,0 0,49 0,-49 25,74-25,-74 0,124 24,-75-24,50 25,-49-25,98 25,-173-25,100 25,-51 0,26-1,-26-24,-24 0,25 0,-25 0,148 25,-74-25,75 50,-100-50,1 25,-75-25,25 0,-1 24,26-24,0 0,99 50,-125-50,51 25,-26-25,1 25,-50-25,25 0,-25 0,25 0,-25 0,24 0,1 24,0-24,0 0,49 25,-49-25,25 0,-1 25,1 0,-50-25,25 0,-1 0,1 25,0-25,25 24,-26-24,51 25,-50-25,49 50,-49-50,25 25,-26-25,1 24,0-24,74 0,-49 25,99 25,-100-25,26-25,-51 0,1 24,0-24,0 0,-25 25,25-25,-25 0,49 0,-49 0,50 25,-25-25,-1 0,1 0,50 50,-26-26,50 1,-74-25,50 25,-1 0,25 0,-74-25,74 0,-74 24,0-24,0 0,-25 0,49 0,1 0,0 50,-26-50,26 25,-25-25,0 0,-1 0,1 25,-25-25,25 0,0 25,0-25,24 0,-24 0,25 0,-1 24,26-24,-75 25,0-25,25 0,-25 0,24 0,1 0,-25 0,25 25,-25-25,25 0,-25 0,0 25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28:32.56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21158 13841,'25'0,"-25"0,50 0,-25 0,-1 0,1 0,-25 0,25 0,0 0,-25 0,25 0,-1 0,1 0,-25 0,25 0,-25 0,25 0,-25 0,25 0,-1 0,-24 0,25 0,-25 0,0 0,25 0,0 0,0 0,-25 0,24 0,1 0,-25 0,25 0,-25 0,25 0,-25 0,25 0,0 0,-25 0,24 0,-24 0,25 0,0 0,-25 0,0 0,0 0,0 0,-25 0,-24 0,24 0,-25 0,25 0,-24 0,49 0,-50 0,25 0,0 0,1 0,-26 0,25 0,0 0,1 0,-26 0,25 0,0 0,25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28:34.40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26095 12874,'24'0,"51"-25,-50 25,74 0,-25 0,75 0,-99 0,-1 0,-24 0,0 0,-25 0,25 0,-1 0,1 0,-25 0,50 0,-1 0,1 0,-25 0,0 0,-25 0,24 0,1 0,-25 0,25 0,0 0,0 0,0 0,-25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29:48.03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21853 9922,'0'0,"0"0,25 0,-25 0,25 0,-1 0,1 0,-25 0,25 0,0 0,0 0,-25 0,24 0,1 0,0 0,-25 0,74 0,-49 0,50 0,-75 0,24 0,-24 0,25 0,-25 0,25 0,25 0,-26 0,1 0,-25 0,50-25,-25 25,-1 0,1 0,-25 0,25 0,0 0,-25 0,25 0,-25 0,24 0,-24-25,0 25,50-25,-25 25,0 0,-25 0,25 0,-25 0,24-24,26 24,0-25,-1 25,-24 0,0-25,0 25,-25-25,24 25,26 0,-25-25,49 1,-49 24,0 0,-25 0,25 0,-25 0,24 0,1 0,0 0,0-25,24 25,-24 0,0 0,0 0,-25 0,25 0,-1-25,1 25,-25 0,50 0,-50 0,25 0,-25 0,24 0,1 0,-25 0,25 0,25 0,24 0,-49-25,25 25,-26 0,1-25,0 25,-25 0,124 0,-74 0,74-24,-50 24,25 0,-99 0,50 0,-1 0,-49-25,25 25,-25 0,25 0,0 0,0 0,24 0,1 0,-25 0,-1 0,51-25,-50 25,49-25,-49 25,49 0,-74 0,25 0,0 0,0 0,24-25,-24 25,25-24,-25 24,24-25,-24 25,25 0,-50 0,24-25,1 25,0 0,0 0,0 0,-1-25,1 0,0 25,-25 0,25 0,74-24,-74 24,0-25,-1 25,-24 0,25 0,25 0,-25-25,0 25,-1 0,26-25,-25 25,0 0,-1 0,26 0,-25 0,0 0,24 0,1-25,-50 25,99 0,-74 0,0 0,-25 0,24-24,1 24,-25 0,25 0,0 0,0 0,-25 0,24 0,-24 0,50-25,0 0,-1 25,-24 0,25 0,-26-25,26 0,-25 25,24 0,-49 0,0 0,0-24,25 24,-25 0,50-25,24 25,-49-25,0 25,0-25,0 25,-1 0,26-25,-50 0,25 25,0 0,-25 0,24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0:03.95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12030 7987,'0'0,"25"0,-25 0,25 0,0-25,-1 25,-24 0,25 0,25-25,-50 25,74 0,-24 0,-25 0,24 0,1 0,-25 0,49 0,-49 0,0 0,-25 0,25 0,-1 0,1 0,25 0,-50 0,25 0,49 0,-49 0,49 0,-74 0,50 0,-1 0,-24 0,0 0,-25 0,25 0,0 0,-1 0,26 0,-25 0,25 25,-26-25,26 0,-50 0,25 25,0-25,-25 0,24 0,51 0,-26 0,26 0,-50 0,24 0,-24 0,0 0,0 0,-25 0,49 0,-49 0,25 0,0 0,49 0,-24 0,-1 0,-24 0,25 0,-25 0,-1 0,-24 0,25 0,25 0,-1 0,-24 0,0 0,50 0,-51 0,1 0,25 0,-25 0,-25 0,49 0,-24 0,0 0,-25 0,49 0,-24 0,25 0,-1 0,51 0,-51 0,50 0,-49 0,74 0,-124 0,50 0,-26 0,1-25,0 25,-25 0,25 0,0 0,0 0,24 0,1 0,24 0,-24 0,49 0,-49 0,49-25,-99 25,25 0,-25 0,49-24,-49 24,25 0,49 0,-24 0,-25 0,0 0,-1 0,-24 0,25 0,0 0,25 0,49 0,-25 0,26 0,-76 0,51 0,-50 0,24 0,-49 0,50 0,-25 0,24 0,-24 0,25 0,-1 0,50 0,-74 0,0 0,0 0,24 0,-24 0,0 0,-25 0,74 0,1 0,24 0,-49 0,49 0,-74 0,0 0,-1 0,1 24,25-24,-25 0,49 0,-24 0,74 0,-75 0,50 25,-74-25,99 0,-74 0,49 0,-24 0,-26 0,-24 0,25 0,-26 25,51-25,-26 0,75 0,-99 0,99 0,-99 0,49 0,-49 0,25 0,-25 0,-1 0,1 0,0 0,0 0,74 0,-74 0,49 0,-24 0,24 0,-24 0,-25 0,-25 25,49-25,1 0,-25 0,24 0,51 0,-51 0,26 0,-26 0,-24 0,0 0,0 0,-25 0,49 0,-24 0,49 0,-24 0,74 0,-49 0,-1 0,-49 0,49 0,1 0,-26 0,1 0,49 0,-74 0,148 0,-73 0,73 0,-98 0,49 0,-99 0,49 0,-24 0,-26 0,1 0,50 0,-75 0,74 0,-24 0,24 0,0 0,26 0,-51 0,75 0,-74 0,24 0,-49 0,50 0,-75 0,99 0,-25 0,25 0,1 0,73 0,-148 0,74 0,0 0,25-25,-99 25,50 0,-50 0,-1 0,51 0,-50 0,24 0,-49 0,0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0:05.80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12551 8558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0:08.55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11633 8582,'50'0,"99"0,-75 25,149-25,-148 25,74-25,-50 0,75 25,-125-25,100 0,-124 0,24 0,-24 0,50 0,-26 0,75 0,-99 0,25 0,24 0,1 0,-51 0,76 0,-76 0,150 0,-75 0,75 0,-75 0,50 0,-124 0,74 0,-25 0,50 0,-74 0,99 0,-124 0,99 0,-50 0,75 0,-25-25,-25 25,-74 0,99 0,-99 0,49 0,-49 0,49 0,-49 0,50-25,-26 25,50 0,-49 0,74 0,-74 0,74 0,-50 0,1 0,-26 0,50 0,-74 0,99 0,-74 0,49 0,-25 0,1 0,-50 0,24 0,1 0,-25 0,-25 0,24 0,1 0,25 0,-25 0,99 0,25 0,-1 0,-98 0,99-25,-100 25,26 0,-50 0,24 0,-24 0,-25 0,50 0,74 0,0 0,74 0,-173 0,124 0,-75 0,1 0,-26 0,1 0,-25 0,-1 0,1 0,50 0,-51 0,51 0,-50 0,24 0,1 0,24 0,1 0,-1 0,-74 0,25 0,25 0,-26 0,1 0,174 0,-150 0,125 0,-125 0,-49 0,25 0,50 0,-75 0,74 0,-49 0,24 0,-49 0,25 0,-25 0,25 0,49 0,-24 0,49 0,-49 0,24 0,-49 0,0 0,0 0,-25 0,25 0,-25 0,24 0,-24 25,0-25,25 0,0 0,-25 0,25 0,-25 0,25 0,-1 0,26 0,-50 0,0 25,25-25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27:09.55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13667 9872,'0'0,"0"0,100 0,-1 0,99 0,-148 0,24 0,-49 0,49 0,-24 25,49-25,-74 0,74 0,-74 0,74 25,1-25,48 0,-73 0,74 0,-100 0,100 25,-50-25,1 0,-26 0,0 0,-24 0,24 0,-49 0,0 0,0 0,0 0,-1 0,26 0,0 0,49 0,-50 0,26 0,-50 0,24 0,1 0,24 0,-49 0,50 0,-26 0,26 0,-26 0,50 0,-74 0,50 0,-26 0,1 0,-50 0,49 0,-24 0,50-25,-51 25,125 0,-124 0,74 0,-24 0,-1 0,-49 0,124 0,-149 0,74 0,-49 0,49 0,-49 0,50 0,-26 0,50-25,-49 25,24 0,-49 0,50 0,-51 0,26 0,-50 0,25 0,0 0,0 0,-1 0,26 0,124 0,-150 0,100 0,-99 0,99 0,-74 0,24 0,-49 0,25 0,-26 0,-24 0,25 0,0 0,25 0,24-25,-49 25,49 0,-49 0,50 0,-1 0,-24 0,-26 0,26 0,0 0,-1 0,-24 0,0 0,-25-25,25 25,-25 0,24 0,1 0,50 0,-51 0,76 0,-26 0,0 0,1 0,-1 0,-49 0,0 0,-25 0,25 0,0 0,-1 0,1 0,0 0,49 0,-24 0,49 0,-99 0,75 0,-51 0,1 0,0 0,49 0,-49 0,50 0,-1 0,25 0,-49 0,-1 0,-24 0,25 0,-50 0,25 0,-25 0,99 25,-74-25,124 0,-100 0,26 0,-51 0,26 25,-50 0,25-25,-25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0:23.69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21754 9252,'0'0,"25"0,74 0,-74 0,-25 0,24 0,-24 0,25 0,0 0,25 0,24 0,-74 0,124 0,-124 0,74 0,-49 0,50 0,-51 0,26 0,-25 0,-25 0,25 0,24 0,1 0,49 0,-74 0,99 0,-74 0,123 0,-123 0,74 0,-50 0,25 0,-24 0,-26 0,-24 0,0 0,0 0,0 0,-25 0,24 0,1 0,0 0,25 0,24 0,-49 0,49 0,-49 0,50 0,-26 0,26 25,-51-25,51 0,-50 0,24 0,-49 0,25 0,0 0,-25 0,25 0,-1 0,1 0,0 0,49 0,-49 0,25 0,-25 0,74 0,-74 0,49 0,-74 0,25 0,0 0,0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0:25.98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15106 9227,'0'0,"25"0,0 0,-1 0,125 0,-25 0,25 0,-25 0,75 0,-175 0,125 0,-99 0,49 0,0 0,-24 0,-26 0,26 0,-50 0,49 0,-24 0,-1 0,1 0,24 0,-49 0,49 0,-24 0,24 0,-49 0,50 0,-51 0,1 0,25 0,24 0,-74 0,99 0,-99 0,75 0,-25 0,-1 0,1 0,49 0,-99 0,74 0,-24 0,24 0,-49 0,74 0,-99 0,50 0,0 0,-1 0,-24 0,49 0,-74 0,50 0,0 0,-26 0,1 0,0 0,0 0,0 0,-25 0,25 0,24 0,-24 0,25 0,-26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0:27.41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11584 9872,'74'-25,"-49"25,25 0,-26 0,76 0,-51 0,100 0,-75 0,100-24,-124 24,49 0,-99 0,25 0,0 0,-25 0,0-25,24 25,1 0,0 0,0 0,24 0,-49 0,50 0,-50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0:43.75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13643 12030,'49'0,"-24"0,74 0,0 0,125 25,-200 0,125-25,-74 0,-1 25,-49-25,0 0,0 0,-1 0,26 0,0 0,49 0,-50 0,51 0,-51 0,50 0,-74 0,0 0,0 0,-25 0,25 0,-1 0,26 0,49 0,-49 0,74 0,-99 0,74 0,-74 0,49 0,-24 0,-25 0,-25 0,49 0,-49 0,50 0,-50 0,74 0,-74 0,99-25,-74 25,50 0,-1-25,0 25,-49 0,50 0,-50 0,-1 0,1 0,0 0,-25 0,25-25,0 25,24 0,-49 0,75 0,-51 0,26-25,0 25,24 0,-74 0,25 0,-25 0,25 0,-1 0,26 0,-50 0,50 0,-26 0,26 0,-50 0,25 0,-25 0,49 0,1-24,-25 24,0 0,-25 0,49 0,-24 0,-25 0,50 0,-26 0,1 0,0 0,0 0,49 0,-24-25,74 25,-124 0,50 0,-26 0,-24 0,25 0,0 0,0 0,-25 0,25 0,-25 0,24 0,1 0,0 0,25 0,-1 0,1 0,-25 0,49 0,-74 0,50 0,-1 0,26 0,-1 0,-24 0,-25 0,49 0,-24 0,-1-25,-24 25,25 0,-26 0,51 0,-26 0,51 0,-76 0,51 0,-50 0,24 0,-24 0,25 0,-1 0,1 0,-25 0,24 0,1 0,24 0,1 0,24 0,-74 0,49-25,-24 25,-1 0,-24 0,25 0,-25 0,24 0,-24 0,0 0,24 0,-24 0,-25 0,50 0,-50 0,49 0,-49 0,25 0,25 0,-25 0,-1 0,26 0,-25 0,49 0,-49 0,50 0,-51 0,51 0,-75 0,25 0,-25 0,49 0,-24 0,25 0,-50 0,74 0,-24 0,24 0,-24 0,-1 0,-24 0,25 0,-50 0,24 0,1 0,0 0,25 0,-1 0,-24 0,49 25,-24-25,49 25,-74-25,25 0,-50 0,25 0,-1 0,1 0,0 0,-25 0,25 0,0 0,-25 25,24-25,26 0,0 0,-50 0,49 0,-24 0,25 0,-26 24,26-24,-50 0,74 0,-49 0,0 25,0-25,0 0,-25 0,24 0,1 0,0 0,74 0,-49 0,49 0,-49 0,49 0,-74 0,24 0,-24 0,25 0,-25 0,24 0,-49 0,50 0,-1 0,51 0,-26 0,75 0,-124 0,99 0,-50 0,1 0,-1 0,-24 0,-50 0,24 0,1 0,-25 0,25 0,49 0,-74 0,75 0,-26 0,51 0,-51 0,26 0,-26 0,1 0,-25 0,-1 0,-24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0:50.34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17711 12551,'0'0,"24"0,76 0,73 0,-74 25,-24-25,-75 0,25 0,-1 0,1 0,25 0,-1 0,75 0,-49 0,49 0,-124 0,99 0,-74 0,25 0,-50 0,24 0,-24 0,50 0,24 0,-49 0,99 25,-74-25,-1 0,-24 0,25 0,-50 0,49 0,-49 0,25 0,-25 0,50 0,-25 0,74 25,-74-25,148 24,-73-24,98 0,-99 0,25 0,-124 0,50 25,-25-25,-25 0,24 0,1 0,25 0,-1 0,26 0,-1 0,1 0,-75 0,49 0,-49 0,25 0,-25 0,75 0,-26 0,-24 0,25 0,-1 0,-49 0,25 0,25 0,-26 0,1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0:53.10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13519 13295,'0'0,"0"0,24 0,76 0,48 0,-98 0,223 0,-224 0,75 0,-49 0,24 0,-74 0,99 0,-74 0,49 0,-50 0,26 0,-50 0,173 0,-173 0,99 0,-50 0,50 0,-74 0,74 0,-99 0,24 0,1 0,124 0,-174 0,124 0,-100 0,76 0,-51 0,50 0,1 0,-1 0,-74 0,49 0,-49 0,25 0,24 0,25 0,-99 0,124 0,-25 0,50 0,-99 0,74 0,-99 0,148 0,-73 0,-1 0,-50 0,51 0,-76 0,26 0,-25 0,24 25,1-25,24 0,-49 0,74 0,-49 0,24 0,-49 0,50 0,-50 0,49 0,0 0,50 0,-49 25,74 0,-100-25,75 0,0 0,75 25,-125-25,25 24,-49-24,0 0,-26 0,1 0,0 0,49 0,-49 0,99 0,-25 0,125 0,-125 0,99 0,-173 0,99 0,-74 0,-25 0,-1 0,1 0,124 0,0 0,124 0,-199 0,149 0,-99 0,75 0,-125 0,-24 0,-25 0,-25 0,99 0,-50 0,51 0,-1 0,124 0,-173 0,123 0,-123 0,74-24,-74 24,-1 0,-49 0,99 0,-74 0,74 0,-24 0,148 0,-173 0,347 0,-323 0,124 0,-123 24,-1-24,-49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0:54.7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11584 13940,'25'0,"-25"0,49 0,-24 0,74 0,-24-25,73 25,76 0,-150 0,125 0,-100 0,25 0,-50 0,1 0,-75 0,99 0,-25 0,50-24,-24 24,73 0,-98-25,98 25,-24 0,49 0,-74 0,125 0,-225 0,150 0,-100 0,-49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1:01.36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11683 14784,'25'0,"0"0,24 0,174-25,-173 25,149-25,-26 25,1 0,-100 0,1 0,-75 0,24 0,1 0,25 0,24 0,-49 0,99 0,-74 0,24 0,-49 0,0 0,-25 0,25 0,-25 0,49 0,50 0,-49-25,49 25,-74 0,25 0,-1 0,-49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1:06.68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15949 14684,'0'0,"25"0,25 0,-1 0,1 0,-50 0,25 0,0 0,49 0,25 0,50 0,-74 0,24 0,-74 0,49 0,-49-24,-25 24,25 0,-1 0,1 0,-25 0,75 0,-1 0,100 0,-150 0,125 0,-99 0,24 0,-24 0,-25 0,-25 0,25 0,-25 0,24 0,76 0,-51 0,150 0,-175 0,26 0,-50 0,25 0,-25 0,49 0,26 0,-26 0,26 24,-50-24,49 0,-24 0,-1 0,-49 0,25 0,0 0,0 0,0 0,49 0,-49 0,124 0,-75 0,50 0,-50 0,1 0,-50 0,-1 0,-24 0,50 25,-50-25,50 0,-50 0,49 0,1 0,49 0,25 0,-25 0,-74 0,99 0,-74 0,74 0,-99 0,24 0,-24 0,25 0,-50 0,74 0,-24 0,74 0,-100 0,150 0,-149 0,99 0,-74 0,24 0,-49 0,0 0,24 0,-49 0,75 0,98 0,-123 0,198 0,-199 0,100 0,-99 0,24 0,-24 0,0 0,-50 0,49 0,1 0,49 0,-74 0,74 0,-74 0,99 0,-75 0,51 0,-26 0,25 0,-74 0,149 0,-100 0,25 0,-74 0,25 0,-25 0,49 0,-49 0,49 0,-24 0,74 0,-75 0,125 0,-75 0,149 0,-99 0,50 0,-150 0,100 0,-99 0,24 0,-74 0,25 0,-25 0,25 0,0 0,-25 0,24 0,-24 0,25 0,25 0,-1 0,-24 0,-25 0,25 0,-25 0,25 0,0 0,49 0,-24 0,98 0,-148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1:09.48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11782 15280,'50'0,"-25"0,74 24,-50-24,51 0,-51 25,51-25,-51 0,1 0,-25 0,-1 0,1 0,25 0,-50 0,49 0,-49 0,25 0,-25 0,50 0,24 0,-74 0,99 0,-49 0,0 0,-1 0,-24 0,0 0,0 0,-1 0,1 0,25 0,24 0,-74 0,100 0,-100 0,74 0,-24 0,49 0,-50 0,150 25,-150-25,75 0,-74 0,49 0,-74 0,-25 0,0 0,25 0,0 0,-1 0,51-25,-50 25,24-25,-24 25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27:11.83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13444 10244,'0'0,"25"0,0 0,74 0,-99 0,74 0,-49 0,50 0,-26 0,26 0,-75 0,74 0,-74 0,50 0,-50 0,49 0,-49 0,25 0,25 0,-26 0,51 0,-50 0,124 0,-125 0,125 0,-74 0,49 0,-50 0,0 0,-74 0,50 25,-25-25,24 0,-49 0,75 0,-50 0,24 0,1 0,24 0,-24 0,0 0,-26 0,51 0,-50 0,49 0,-49 0,-25 0,25 0,24 0,75 0,-74 0,74 0,-75 0,100 25,-124-25,74 0,-49 0,0 0,-26 0,1 25,0-25,-25 0,50 0,-1 0,-49 0,75 0,24 0,-74 0,49 0,-49 0,24 0,-24 0,-25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1:22.6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6226 3125,'0'0,"124"0,-25 0,75 0,-100 25,25-25,-74 0,75 0,-51 0,1 0,-25 0,24 0,1 0,-50 0,74 0,-49 0,74 0,-24 0,73 0,-98 0,0 0,-26 0,-24 0,25 0,0 0,0 0,0 0,-25 0,49 0,50 0,1 0,-26 25,25-25,-74 0,74 25,-49-25,0 25,-1-25,1 0,-50 0,49 0,1 0,0 0,-1 0,1 0,-25 0,24 0,1 0,49 0,0-25,75 25,-124 0,74 0,-100 0,26-25,0 25,49 0,-99 0,99 0,-49 0,24 0,-24 0,49 0,-74 0,99 0,-50 0,25 0,-24 0,24-25,-74 25,49 0,-49 0,0 0,24 0,-49 0,25 0,0 0,25 0,-1 0,26 0,-51 0,150 0,-149 0,99 0,-50 0,26 0,-26 0,50 0,-99 0,49 0,-49 0,49 0,-74 0,75 0,-50 0,24 0,-49 0,50 0,-25 0,-1 0,1 0,-25 0,50 0,-25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1:24.99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11931 3125,'0'0,"99"0,-49 0,124 0,-75 0,149 0,-223 0,247 25,-247-25,74 25,-74-25,0 0,0 0,-25 0,49 0,1 0,0 0,49 25,-74-25,198 25,-223-25,99 24,-74 1,74-25,-74 0,25 0,-26 0,51 0,-26 0,26 0,-26 0,26 0,-50 0,24 0,1 0,74 0,-50 0,75 0,-124 0,74 0,-49 0,24 25,1-25,-26 0,-24 0,25 0,24 0,25 0,-24 0,24 0,-49 0,74 0,-75 0,26 0,-51 0,26 0,-25 0,24 0,1 0,24 0,-24 0,24 0,-49 0,50 0,-26 0,1 0,0 0,-26 0,1 0,-25 0,25 0,49 0,-24 0,0 0,-26 0,51 0,-50 0,24 0,-24 0,49 0,-74 25,75-25,-75 0,49 0,-49 0,25 0,-25 0,50 0,-50 0,74 0,-24 0,49 0,-49 0,99 0,-100 0,50 0,-49 0,0 0,-50 0,24 0,-24 0,25 0,0 0,0 0,24 0,-24 0,50 25,-51-25,26 0,-25 0,0 0,-25 0,24 0,-24 0,100 0,-76 0,1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1:29.50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9823 15156,'24'0,"150"0,99 0,-75 0,125-25,-249 25,125 0,-100 0,25 0,-99 0,0 0,-1 0,1 0,0 0,0 0,49 0,50 0,-99 0,223 0,-223 0,124 0,-75 0,1 0,-51 0,26 0,-25 0,-25 0,25 0,-1 0,-24 0,25 0,50 0,-51 0,26 0,-25 0,49 0,-49 0,25 0,-26 0,26 0,-25 0,0 0,-1 0,1 0,-25 0,50 0,-1 0,75 0,-99 0,124 25,-74-25,24 0,-50 24,1-24,-25 0,-25 0,25 0,-1 0,1 0,25 0,49 0,-25 0,50 0,-99 0,25 0,-1 0,1 0,-25 0,-25 0,25 0,-1 0,1 0,25 0,-50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1:34.3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9773 15974,'74'0,"26"0,123 25,-198-25,148 0,-49 0,-24 0,-76 0,1 0,0 0,74 0,-74 0,149 0,-100 0,100 0,-50 25,-25-25,-74 0,24 0,26 25,-1-25,1 0,-26 0,-49 0,50 0,-1 0,1 24,-25-24,49 0,-74 0,75 25,-51-25,51 0,-25 0,24 0,-74 0,74 0,-49 0,0 0,49 0,-74 0,50 0,-25 0,0 25,-1-25,1 0,-25 0,50 0,-25 0,49 0,-24 0,49 0,-50 0,51 0,-76 0,51 0,-25 0,-50 0,24 0,1 0,0 0,-25 0,25 0,0-25,-25 25,24-25,1 25,25 0,-1 0,26-49,-50 49,24-25,-24 25,0 0,-25 0,0 0,25-25,-1 25,1 0,25 0,-50 0,25 0,-25 0,0 0,24 0,1-25,50 25,-26 0,50 0,-49 0,49 0,-74 0,50 0,-51 0,26 0,-50 0,50 0,-26 0,1 0,74 0,-24 0,24 0,-74 0,-25 0,0 0,0 0,-25 0,25 0,-25 0,0 0,25 0,-24 0,-51 0,1 0,-1 0,75 0,-99 0,99 0,-74 0,49 0,-74 0,99 0,-124 0,99 0,-50 0,26 0,24 0,-25 0,1 0,24 0,-25 0,1 0,-1 0,25 0,-49 0,74 0,-50 0,26 0,-100 0,124 0,-124 0,124 0,-100 0,75 0,-49 0,24 0,50 0,-24 0,-1 0,0 0,-25 0,50 0,-24 0,24 0,-50 0,25 0,-24 0,49 0,-75 0,26 0,24-24,0 24,-49 0,24 0,25 0,25 0,-49 0,-1 0,-24 0,49 0,0 0,0 0,0 0,0 0,25 0,-24 0,-1 0,-25 0,25 0,-74 0,99 0,-74 0,49 0,-49 0,74 0,-50 0,25 0,-24 0,49 0,-50 0,0 0,-24 0,74 0,-74 0,24 0,-24 0,24 0,-25 0,51 0,-1 0,25 0,-25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1:51.15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9823 12725,'0'0,"24"-25,51 25,-50 0,24 0,-49 0,0 0,25 0,25 0,-25 0,24 0,-24 0,-25 0,25 0,0 0,-25 0,24 0,-24 0,25 0,0 0,0 0,0 0,49 0,-49 0,24 0,-49 0,50 0,-50 0,25 0,-25 0,25 0,-25 0,49 0,-49 0,50 0,-1 0,-24 0,-25 0,25 0,0 0,-25 0,25 0,-1 0,1 0,0 25,-25-25,25 0,0 0,-25 0,24 0,1 0,0 0,25 0,-26 0,1 0,25 0,-25 0,0 0,-1 0,-24 25,25-25,0 0,0 0,-25 0,49 24,-24-24,0 0,0 0,0 0,-1 0,-24 0,25 0,25 0,-25 0,49 0,-49 0,0 0,-1 0,1 0,0 0,0 0,-25 25,49-25,1 0,24 0,-49 0,25 0,-1 0,-24 0,0 0,25 25,-50-25,25 0,-25 0,24 0,1 0,0 0,0 0,0 0,-25 0,24 0,-24 0,25 0,-25 0,25 0,0 0,0 0,24 0,-24 0,25 0,-50 0,24 0,1 0,0 0,-25 0,25 0,-25 0,25 0,-25 0,49 0,-49 0,50 0,-1 0,26 0,-75 0,49 0,-24 0,25 0,-50 0,49 0,1 0,-25 0,25 0,-26 0,26 0,0 0,-26 0,1 0,0 0,-25 0,50 0,-50 0,24 0,1 0,25 0,-25 0,24 0,-49 0,25 0,25 0,-50 0,24 0,-24 0,25 0,0 0,0 0,24 0,-49 0,-24-25,-26 25,25 0,-74-49,49 49,26-25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1:52.98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14015 12725,'0'0,"-100"0,100 0,-99 0,0-25,49 25,-24 0,24-25,26 25,-1 0,0 0,25 0,-25 0,25 0,-49-25,-1 25,0 0,50 0,-49 0,24 0,0 0,0 0,25 0,-25 0,1 0,-51 0,26 0,-26 0,75 0,-25 0,1 0,-1 0,25 0,-50 0,25 0,-24 0,24 0,-49 0,49 0,-25 0,50 0,-49 0,-1 0,25 0,0 0,-24 25,49-25,-25 0,-49 0,24 0,0 0,-49 0,74 0,-74 0,49 0,-24 0,49 0,-24 0,24 0,-25 0,25 0,-24 0,-1 0,25 0,1 0,24 0,-25 0,-25 25,1-25,24 0,-25 0,1 0,-1 0,25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2:12.58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20563 9599,'25'0,"99"0,-74 0,123 25,-148-25,49 0,1 0,-50 0,-1 25,-24-25,25 0,-25 0,25 0,25 0,-26 25,26-25,-25 0,49 0,-74 0,25 0,-25 0,25 0,0 0,24 0,-49 0,25 0,25 0,-26 0,1 0,-25 25,25-25,-25 0,25 0,25 0,-26 0,-24 0,25 0,50 24,-75-24,124 0,-100 0,100 0,-49 0,24 0,-49 25,49-25,-74 0,-1 0,26 0,-25 0,0 0,-1 25,1-25,0 0,-25 0,50 0,-1 0,1 0,-25 0,74 0,-74 0,49 0,-24 0,24 0,-49 0,25 25,-50-25,49 0,-24 0,49 25,-74-25,100 0,-100 0,99 0,-25 0,50 0,-99 0,198 0,-198 0,74 0,-49 0,24 0,-74 0,100 0,-100 0,99 0,-50 0,26 0,-50 0,49 0,-49 0,24 0,1 0,49 0,-24 0,74 0,-125 0,125 0,-74 0,73 0,-98 0,24 0,-49 0,50 0,-51 0,26 0,-25 0,49 0,-49 0,50 0,-1 0,50 0,-50 0,100 0,-149 0,99 0,-75 0,26 0,-26 0,26 0,-75 0,49 0,1 0,0 0,-1 0,1 0,-25 0,24 0,-24 0,0 0,25 0,24 0,-74 0,99 0,-49 0,99-25,-75 25,100 0,-150 0,76 0,-51 0,26 0,-26 0,-24 0,0 0,25 0,-50 0,24 0,1 0,0 0,25 0,-50 0,24 0,76 0,-26 0,25 0,-74 0,74 0,-74 0,74 0,-74 0,-25 0,25 0,0 0,24 0,26 0,-26 0,-24 0,99 0,-99 0,25 0,-26 0,1 0,-25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2:15.73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2629 10616,'25'0,"25"0,74 50,-75-25,150 0,-100-25,-25 0,-49 0,50 0,-75 0,24 0,1 0,50 0,-26 0,50 24,-24-24,24 0,-49 0,24 0,-24 0,49 0,-74 0,24 0,1 0,0 0,-26 0,26 0,0 0,49 0,-99 0,124 0,49 0,-148 0,124 0,-74 0,73 0,-148 0,100 0,-76 0,26 0,-25 0,74 0,-74 0,24 0,1 0,24 0,-49 0,25 0,-1 0,-24 0,-25 0,75 0,-26 0,51 0,-26 0,75 0,-124 0,99 0,-25 0,124 0,-149 0,51 0,-76 0,75 0,-49 0,24 0,-25 0,25 0,-99 0,100 0,-51 0,50 0,-24 0,24 0,-49 0,49 0,-25 0,26 0,-76 25,26-25,0 0,24 25,-49-25,74 0,-25 0,26 0,-100 0,99 0,0 0,50 25,-25-25,99 25,-198-25,124 0,-100 24,75-24,-99 0,25 0,-25 0,24 0,-24 0,74 0,-24 0,49 0,-75 0,100 0,-99 0,49 0,-49 25,49-25,-99 0,25 0,-1 0,1 0,-25 0,25 0,49 0,-24 0,24 0,-24 0,49 0,-74 0,149 0,-149 0,74 0,-50 0,26 0,-26 0,26 0,-75 0,49 0,26-25,-1 25,-49 0,74 0,-74 0,49 0,-24 0,25-24,-51 24,26-25,0 25,-50 0,24 0,-24 0,0-25,25 25,-25 0,25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2:30.11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4589 15677,'25'0,"49"0,-74 0,99 24,-74-24,25 0,-50 0,25 0,-25 0,49 0,-24 0,-25 0,50 0,-50 0,49 0,-24 0,0 0,-25 0,25 0,-25 25,24-25,-24 0,25 0,25 0,-25 0,-1 0,1 0,0 0,0 0,0 0,-25 0,24 0,-24 0,25 0,0 0,0 0,0-25,-1 25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2:35.23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23068 15751,'0'0,"25"0,0 0,74 0,-24 0,-51 0,26 0,-25 0,0 0,-1 0,-24 0,25 0,-25 0,25 0,0 0,0 0,49 0,-49 0,24 0,-24 0,25 0,-25 0,-1 0,-24 0,25 0,-25 0,25 0,0 0,25 25,-26-25,1 0,0 0,-25 0,25 0,24 0,-24 0,0 0,-25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27:18.38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13667 11137,'0'0,"75"0,24 0,-99 0,74 0,-49 0,50 0,-26 0,1 0,-50 0,49 0,1 0,24 0,-49 0,75 0,-76 0,51 0,-26 0,51 0,-100 0,24 0,26 0,-25 0,0 0,24 0,1 0,24 0,-74 0,99 0,-74 0,50 0,-51 0,26 0,-25 0,24 0,-49 0,75 0,-50 0,24 0,-24 0,50 0,-75 0,49 0,-24 0,49 0,-74 0,100 0,-76 0,1 0,25 0,24 25,-49-25,99 0,-99 0,49 0,-49 0,0 0,0 0,-1 0,1 0,-25 0,50 0,49 0,-24 0,73 0,-98 0,74 0,-50 0,1 0,-1 0,-49 0,0 0,0 0,-1 0,1 0,0 0,25 0,-26 0,26 0,0 0,49 25,-49-25,24 0,-49 0,24 0,-24 0,0 0,0 0,0 0,-1 0,-24 0,25 0,25 0,-25 0,-1 0,26 0,-50 0,25 0,0 0,24 0,-24 0,0 0,0 0,49 0,-49 0,74 0,-99 0,50 0,-26 0,51 0,-50 0,24 0,-24 0,25 0,-1 0,1 0,-25 0,24 0,1 0,0 0,-50 0,49 0,-24 0,49 0,-49 0,50 0,-51 0,26 0,24 0,-24 0,-50 0,50 0,-26 0,1 0,-25 0,25 0,25 0,-1 0,1 0,-25 0,49 0,-49 0,0 0,-25 0,25 0,-1 0,1 0,0 0,0 0,24 0,1 0,74 0,-99 0,24 0,26 0,24-25,-74 25,49 0,-49 0,0-25,0 25,24 0,1 0,-50 0,74 0,-49 0,50 0,-1 0,0 0,-49 0,50 0,-26 0,26 0,-51 0,-24 0,50 0,-50 0,50 0,24 0,-24 0,49 0,-99 0,49 0,-24 0,0 0,0 0,-25 0,50-25,-26 25,51 0,-75 0,74 0,-24 0,24 0,-49 0,0 0,0 0,-1 0,1 0,25 0,-25 0,-1 0,-24 0,25 0,25 0,-25 0,24 25,26-25,-26 0,50 25,-24-25,24 0,-74 0,25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2:39.48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32494 15825,'25'0,"25"0,-26 0,100 0,-99 0,0 0,0 0,24 0,-49 0,25 0,-25 0,50 0,-25 0,-1 0,1 0,0 0,25 0,-26 0,1 0,0 0,-25 0,50 0,-50 0,24 0,1 0,0 0,25 0,-26 0,-24 0,25 0,0 0,-25 0,25 0,25 0,-26 0,1 0,0 0,-25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2:49.74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25797 11261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2:52.03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25797 11261,'0'0,"25"50,24-50,75 25,-49 0,24 24,-74-24,0-25,-1 0,1 0,-25 0,25 0,-25 0,50 25,-1-25,1 0,-25 0,24 0,-49 0,25 0,-25 0,25 0,-25 25,49-25,-24 0,0 24,25-24,-1 0,26 0,-1 0,-49 0,74 25,-74-25,0 0,24 0,1 0,0 0,24 0,-49 0,49 0,-24 0,24 0,-74 0,50 25,-1-25,-24 0,0 0,25 0,-1 0,26 0,-51 0,76 0,-51 0,51 0,-26 0,25 0,-49 0,24 0,-49 0,0 0,-25 0,25 0,-25 0,49 0,-24 0,49 0,1 0,24 0,-74 0,49 0,1 0,74 25,-100-25,75 0,-99 0,49 0,-49 0,25 0,-1 0,26 25,-50-25,24 0,-24 0,0 0,0 0,24 0,-24 0,49 0,-49 0,74 0,-24 0,-26 0,-24 0,75 0,-76 0,51 0,-26 0,1-25,0 25,-1 0,1 0,24 0,-49 0,49 0,-49 0,50 0,-75 0,49 0,-24 0,25 0,-1 0,1 0,-25 0,49 0,-49 0,25 0,-1 0,26 0,-51 0,26 0,0 0,-50 0,24 0,1 0,50 0,-75 0,74 0,-49 0,74 0,-74 0,49 0,-49 0,25-25,-26 25,51 0,-26 0,51 0,-100 0,74 0,-49 0,25 0,-50 0,24 0,1 0,0 0,-25 0,25 0,-25 0,49 0,-49 0,25 0,99 0,-74 0,49 0,-74 0,24 0,-24 0,-25 0,50 0,-25-25,49 25,-24 0,-1-25,-49 25,50 0,-25 0,-25 0,24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3:18.58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19372 6077,'0'0,"25"0,25 0,-25 0,-25 0,24 0,-24 0,0 0,25 0,25 0,-50 0,50 25,-26-25,26 0,-25 0,-25 0,25 0,-1 0,-24 0,25 0,-25 25,25-25,0 0,24 0,-24 0,0 0,-25 0,50 0,-26 0,26 0,-25 0,49 0,-74 0,25 0,0 0,0 0,-25 0,24 0,26 25,-25-25,24 0,1 0,-50 0,25 0,-25 0,25 0,-1 0,1 0,-25 0,25 0,0 0,-25 0,74 0,-74 0,75 0,-50 0,-25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3:32.53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11609 5755,'24'0,"1"0,25 0,-50 0,49 0,1 0,-25 0,0 0,-1 0,-24 0,50 0,0 0,24 0,-49 0,24 0,-24 0,0 0,0 0,-25 0,25 0,0 0,-1 0,-24 0,25 0,25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3:34.46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11311 16768,'0'0,"0"0,25 0,0 0,49 0,-49 0,0 0,-1 0,1 25,0-25,0 0,0 0,24 0,-49 0,50 25,-50-25,49 0,-24 0,0 0,0 0,0 0,-1 0,1 0,0 0,0 0,-25 0,25 0,-25 0,24 0,-24 0,25 0,0 0,-25 0,25 0,-25 0,25 0,-1 0,-24 0,25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3:41.74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24408 6300,'0'0,"0"0,49 0,-24 0,0 0,25 0,-26 0,1 0,-25 0,25 0,-25 0,25 0,-25 0,49 0,-24 0,0 0,49 0,-74 0,25 0,0 0,-25-24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33:44.46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24036 16818,'25'0,"-1"0,26 0,24 0,-49 0,25 0,-50 0,25 0,-1 0,1 0,0 0,0 0,0 0,24 0,-24 0,25 0,-1 0,-49 0,25 0,25-25,-50 25,24 0,1 0,0 0,25 0,-26 0,1 0,25 0,-50 0,25 0,0 0,-1 0,-24 0,25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27:22.10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13692 11485,'0'0,"50"0,148 0,-24 0,-1 0,-98 24,-25-24,-26 0,1 0,-25 0,25 0,-25 0,50 0,-26 0,51 0,-26 0,51 0,-51 0,26 0,-51 0,26 0,-25 0,49 0,-49 0,49 0,-49 0,25 0,24 0,26 0,-51 0,26 0,-51 0,26 0,-25 0,49 0,-49 0,49 0,-74 0,100 0,-51 0,50 0,-24 0,49 0,-75 0,100 0,-74 0,-1 0,-24 0,-1 0,-24 0,25 0,-25 0,49 0,-24 0,49 0,-99 0,99 0,-49 0,49 0,-50 0,51 0,-51 0,75 0,-124 0,75 0,-50 0,24 0,-49 0,50 0,-25 0,24 0,-24 0,74 0,-49 0,74 0,-99 0,49 0,-24 0,-1 0,-24 0,49 0,-74 0,100 0,-51 0,75 0,-74 0,99 0,-100 0,51 0,-51 0,50 0,-74 0,99 0,-99 0,49 0,-49 0,50 0,-26 0,26 0,-50 0,24 0,-24 0,99 0,-99 0,24 0,-24 0,25 0,24 0,-24 0,-25 0,-1 0,1 0,25 0,-50 0,49 0,1 0,0 0,-26 0,1 0,-25 0,25 0,-25 0,50 0,-26 0,1 0,25 0,-25 0,0 0,24 0,1 0,24 0,-24 0,24 0,-49 0,49 25,-49-25,0 25,0-25,0 0,-25 0,24 0,26 0,-50 0,74 25,-49-25,0 25,-25-25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27:3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13568 15056,'75'0,"-26"0,50 0,-49 0,124 0,-150 0,26 0,-50 0,25 0,0 0,24 0,75 0,-99 0,50 0,-26 0,26 0,-75 0,49 0,-24 0,-25 0,25 0,-25 0,25 0,-1 0,-24 0,50 0,0 0,24 0,0 0,26 0,-76 0,26 0,-25 0,74 0,-99 0,74 0,-74 0,50 0,0 0,-1 0,1 0,0 0,-26 0,26 0,0 0,24 0,-49 0,0 0,-1 0,1 0,0 0,0 0,0 0,24 0,-24 0,0 0,0 0,24 0,-24 0,25 0,-50 0,49 0,1 0,-25 0,-25 0,49 0,-24 0,25 0,-25 0,49 0,0 0,1 0,-75 0,49 0,-24 0,-25 0,25 0,0 0,24 0,1 0,0 0,49 0,-74 0,49 0,-49 0,0 0,-1 0,51 0,-50 0,-1 0,-24 0,25 0,50 0,-51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27:38.45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17512 15056,'0'0,"25"0,0 0,-25 0,25 0,-1 0,1 0,-25 0,25 0,-25 0,25 0,-25 0,25 0,-1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27:41.26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18380 15106,'0'0,"50"0,-25 0,173 0,-173 0,49 0,1 0,-26 0,-24 0,50 0,-75 0,24 0,-24 0,50 0,0 0,-50 0,24 0,26 0,0 0,24 0,-74 0,99 0,-74 0,25 0,-50 0,24 0,1 0,0 0,25 0,-25 0,49 0,-74 0,74 0,-49 0,50 0,-51 0,-24 0,25 0,0 0,25 0,-1 0,1 0,-25 0,24 0,1 0,-1 0,-24 0,50 0,-51 0,1-25,0 25,-25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28.34025" units="1/cm"/>
          <inkml:channelProperty channel="Y" name="resolution" value="28.33948" units="1/cm"/>
        </inkml:channelProperties>
      </inkml:inkSource>
      <inkml:timestamp xml:id="ts0" timeString="2021-08-21T16:27:44.47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13345 15503,'0'0,"0"0,74 0,26 0,48 0,-73 25,24-25,-74 0,74 0,-49 0,24 0,-24 0,-1 25,-24-25,49 0,-49 0,75 0,-51 0,50 0,-49 0,24 24,-24-24,0 0,-1 0,1 0,-1 0,51 0,-76-24,51 24,-1 0,-24 0,-50 0,49 0,-24 0,25 0,-25 0,74 0,-99 0,99 0,-49 0,24-25,-49 25,74 0,-74 0,25 0,-26 0,-24 0,25 0,-25 0,50 0,-25 0,-1 0,26 0,0 0,24 0,-24 0,-1 0,-24 0,25 0,-50 0,49 0,-24 0,25-25,-1 25,26 0,-26 0,1-25,0 25,-1 0,-24 0,0 0,0 0,-1 0,-24 0,50 0,0-25,24 25,-74 0,74 0,-49 0,25 0,24 0,-24 0,-50 0,74 0,-49 0,25-24,-25 24,-1 0,-24 0,25 0,-25 0,50 0,-25 0,-1 0,26 0,-25 0,49 0,-24 0,24 0,-74 0,50 0,-1 0,-49 0,25 0,0 0,0 0,0 0,49 0,0 0,1 0,-50 0,99 0,-99 0,-1 0,1 0,50 0,-51 0,1 0,0 0,0 0,0 0,24 0,-24 0,49-25,-74 25,50 0,-25 0,24 0,-24 0,25 0,-50 0,74 0,-24 0,-1 0,-24 0,-25 0,25 0,0 0,0 0,24 0,1 0,-25 0,24 0,1 0,-25 0,-25 0,49 0,-49 25,25-25,0 0,0 0,-25 0,25 0,-25 0,49 0,1 0,24 0,-74 0,75 0,-51 0,26 24,-50-24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31C5A33-A680-4E98-9B4D-7EACA4D3F1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3B1212B3-5CFF-4D58-B162-109A6BB077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BF0B5C6F-B8B4-4B7D-86B7-66BB89C5E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21/08/2021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BA5FEEDC-DC19-4F8A-AD8A-117846A9C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1D94097-CC4D-45FF-8193-CFED43785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1594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DB7A3F9-6CCD-4056-AD9B-1C7CF3262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5C4738C6-E12F-4589-ABF2-B6F93FCD3E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CB2BAD04-B4B3-4FCC-9A57-5481332CC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21/08/2021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BF1070B-3613-4EF1-9F5A-F4AB42842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63D01DB-47E4-418A-94AD-EF72F1979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9649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1095D5BC-98B0-4FC9-85E5-098CED3D35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EA51239E-0F97-4D4E-8736-DCAEB24B3F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451DBFB-FC54-40C6-8732-791CD901D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21/08/2021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9FD0EDA6-0EFA-43A1-A5AD-5DDD08E5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14D2C35-6D74-445A-B850-82DC3716C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6689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EC10072-6F9F-41AE-9FE8-CD38E5E3C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CFE134E-332C-43A3-94A6-AAF3C82CE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DEAB4B12-881A-4924-8FD8-7F1E090B6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21/08/2021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F1514540-A54B-4A77-A938-D05398249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3EFB0A7-35CB-48AB-AC22-BE980270B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415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A457F32-3D69-462C-8EA3-78FE99B013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279F283D-22A8-4307-BF82-1C1DF6071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9427B64-BF15-4399-B80A-572BD298E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21/08/2021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F27E002-C620-4B06-BB59-CC7CE3BC9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50F9619-B961-4790-BDD4-A98798761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82452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9B9C2DC-3693-4E5B-B490-B9FCB912DE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C19FB6B-A833-4DA0-9111-F0FD73CA6A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676EB352-9868-40F9-BF5D-E46A85C6BB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B111B6BB-EF93-44A3-9F10-4344B87C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21/08/2021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F8137713-CF2C-4D02-AB98-95FFF5512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C5760BED-F1E5-4472-AFF7-D8E2D8B4A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4153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3243E45-2DD7-439E-931D-84A006E4B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CA95248-719F-4AAB-9485-945352C0C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7D87A4ED-36AF-401C-B86B-207EA1B073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576CAEEA-AA90-4795-B85D-0DCA7B9A44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8D7137C9-ACE1-41FC-AE59-017B50903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59822CBC-7DF1-4E5B-BDBE-FB7C9961F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21/08/2021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A7953614-3615-4C30-B64B-9309E8C1B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3E87028D-5863-4902-A0EC-AB6B08E19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6315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E63EDBF-ED7A-4F68-915C-F84411256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4FCC078D-024A-4163-A336-5DE057F7A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21/08/2021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1FE8B23D-C216-4EF7-9334-81B7B1EB3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68C62CA5-4B96-4679-A552-358EF942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987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5B66FCDD-67D2-49A7-A553-BF07DDD8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21/08/2021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0ADE2382-470F-4A42-BEAA-535A4F8B36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2431E1A4-AAA6-4F69-A2CD-3F9402DE1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24538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A829579-924C-4358-A1F5-307546F1F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3DEFD0A4-8F23-4406-84B9-1C2ED1148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818B3F24-3927-402B-8EF6-3938C78FE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673751B9-2C4A-46B0-9C0C-22F69AA33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21/08/2021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AA03C4DB-0181-40A6-80C1-EAE0C946B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A4EDDA4D-BE21-4E2E-B2DD-D1ADA24417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837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BBC8A76-0781-4681-ADF1-6D84FAB2C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498DBC38-BA1E-4491-8D62-A4421D2332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BFBC73D5-E915-4AB7-B585-27D0135F8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A454BF47-2E22-448C-A11D-E085C907A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4FEE2-FB1F-40B4-B255-F0D4986AE6B8}" type="datetimeFigureOut">
              <a:rPr lang="pt-BR" smtClean="0"/>
              <a:t>21/08/2021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8A6EFC6C-CD18-4F1C-9DC9-B8926924F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D02A5701-8384-47A7-B528-0B97AFD74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8183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8E712C3A-6D55-4BF9-89B9-0B9495D4E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1AB3300-C614-4F3E-8FF8-9338B896A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BE5D8052-08A6-43B2-8B8D-E19200D426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74FEE2-FB1F-40B4-B255-F0D4986AE6B8}" type="datetimeFigureOut">
              <a:rPr lang="pt-BR" smtClean="0"/>
              <a:t>21/08/2021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DA199C25-4284-4D3B-A794-C9938BA353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3D89BD40-1288-4F10-8B36-2DC503C51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04581-9A96-4CBD-ACF1-8D0D57E7206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9999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customXml" Target="../ink/ink22.xml"/><Relationship Id="rId18" Type="http://schemas.openxmlformats.org/officeDocument/2006/relationships/image" Target="../media/image35.emf"/><Relationship Id="rId26" Type="http://schemas.openxmlformats.org/officeDocument/2006/relationships/image" Target="../media/image39.emf"/><Relationship Id="rId3" Type="http://schemas.openxmlformats.org/officeDocument/2006/relationships/customXml" Target="../ink/ink17.xml"/><Relationship Id="rId21" Type="http://schemas.openxmlformats.org/officeDocument/2006/relationships/customXml" Target="../ink/ink26.xml"/><Relationship Id="rId7" Type="http://schemas.openxmlformats.org/officeDocument/2006/relationships/customXml" Target="../ink/ink19.xml"/><Relationship Id="rId12" Type="http://schemas.openxmlformats.org/officeDocument/2006/relationships/image" Target="../media/image32.emf"/><Relationship Id="rId17" Type="http://schemas.openxmlformats.org/officeDocument/2006/relationships/customXml" Target="../ink/ink24.xml"/><Relationship Id="rId25" Type="http://schemas.openxmlformats.org/officeDocument/2006/relationships/customXml" Target="../ink/ink28.xml"/><Relationship Id="rId2" Type="http://schemas.openxmlformats.org/officeDocument/2006/relationships/image" Target="../media/image27.png"/><Relationship Id="rId16" Type="http://schemas.openxmlformats.org/officeDocument/2006/relationships/image" Target="../media/image34.emf"/><Relationship Id="rId20" Type="http://schemas.openxmlformats.org/officeDocument/2006/relationships/image" Target="../media/image36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emf"/><Relationship Id="rId11" Type="http://schemas.openxmlformats.org/officeDocument/2006/relationships/customXml" Target="../ink/ink21.xml"/><Relationship Id="rId24" Type="http://schemas.openxmlformats.org/officeDocument/2006/relationships/image" Target="../media/image38.emf"/><Relationship Id="rId5" Type="http://schemas.openxmlformats.org/officeDocument/2006/relationships/customXml" Target="../ink/ink18.xml"/><Relationship Id="rId15" Type="http://schemas.openxmlformats.org/officeDocument/2006/relationships/customXml" Target="../ink/ink23.xml"/><Relationship Id="rId23" Type="http://schemas.openxmlformats.org/officeDocument/2006/relationships/customXml" Target="../ink/ink27.xml"/><Relationship Id="rId28" Type="http://schemas.openxmlformats.org/officeDocument/2006/relationships/image" Target="../media/image40.emf"/><Relationship Id="rId10" Type="http://schemas.openxmlformats.org/officeDocument/2006/relationships/image" Target="../media/image31.emf"/><Relationship Id="rId19" Type="http://schemas.openxmlformats.org/officeDocument/2006/relationships/customXml" Target="../ink/ink25.xml"/><Relationship Id="rId4" Type="http://schemas.openxmlformats.org/officeDocument/2006/relationships/image" Target="../media/image28.emf"/><Relationship Id="rId9" Type="http://schemas.openxmlformats.org/officeDocument/2006/relationships/customXml" Target="../ink/ink20.xml"/><Relationship Id="rId14" Type="http://schemas.openxmlformats.org/officeDocument/2006/relationships/image" Target="../media/image33.emf"/><Relationship Id="rId22" Type="http://schemas.openxmlformats.org/officeDocument/2006/relationships/image" Target="../media/image37.emf"/><Relationship Id="rId27" Type="http://schemas.openxmlformats.org/officeDocument/2006/relationships/customXml" Target="../ink/ink2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ustomXml" Target="../ink/ink32.xml"/><Relationship Id="rId13" Type="http://schemas.openxmlformats.org/officeDocument/2006/relationships/image" Target="../media/image47.emf"/><Relationship Id="rId3" Type="http://schemas.openxmlformats.org/officeDocument/2006/relationships/image" Target="../media/image42.png"/><Relationship Id="rId7" Type="http://schemas.openxmlformats.org/officeDocument/2006/relationships/image" Target="../media/image44.emf"/><Relationship Id="rId12" Type="http://schemas.openxmlformats.org/officeDocument/2006/relationships/customXml" Target="../ink/ink34.xm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31.xml"/><Relationship Id="rId11" Type="http://schemas.openxmlformats.org/officeDocument/2006/relationships/image" Target="../media/image46.emf"/><Relationship Id="rId5" Type="http://schemas.openxmlformats.org/officeDocument/2006/relationships/image" Target="../media/image43.emf"/><Relationship Id="rId15" Type="http://schemas.openxmlformats.org/officeDocument/2006/relationships/image" Target="../media/image48.emf"/><Relationship Id="rId10" Type="http://schemas.openxmlformats.org/officeDocument/2006/relationships/customXml" Target="../ink/ink33.xml"/><Relationship Id="rId4" Type="http://schemas.openxmlformats.org/officeDocument/2006/relationships/customXml" Target="../ink/ink30.xml"/><Relationship Id="rId9" Type="http://schemas.openxmlformats.org/officeDocument/2006/relationships/image" Target="../media/image45.emf"/><Relationship Id="rId14" Type="http://schemas.openxmlformats.org/officeDocument/2006/relationships/customXml" Target="../ink/ink3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36.xm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emf"/><Relationship Id="rId5" Type="http://schemas.openxmlformats.org/officeDocument/2006/relationships/customXml" Target="../ink/ink37.xml"/><Relationship Id="rId4" Type="http://schemas.openxmlformats.org/officeDocument/2006/relationships/image" Target="../media/image55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emf"/><Relationship Id="rId3" Type="http://schemas.openxmlformats.org/officeDocument/2006/relationships/customXml" Target="../ink/ink38.xml"/><Relationship Id="rId7" Type="http://schemas.openxmlformats.org/officeDocument/2006/relationships/customXml" Target="../ink/ink40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emf"/><Relationship Id="rId5" Type="http://schemas.openxmlformats.org/officeDocument/2006/relationships/customXml" Target="../ink/ink39.xml"/><Relationship Id="rId4" Type="http://schemas.openxmlformats.org/officeDocument/2006/relationships/image" Target="../media/image58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ustomXml" Target="../ink/ink41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emf"/><Relationship Id="rId5" Type="http://schemas.openxmlformats.org/officeDocument/2006/relationships/customXml" Target="../ink/ink42.xml"/><Relationship Id="rId4" Type="http://schemas.openxmlformats.org/officeDocument/2006/relationships/image" Target="../media/image29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ustomXml" Target="../ink/ink43.xm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emf"/><Relationship Id="rId3" Type="http://schemas.openxmlformats.org/officeDocument/2006/relationships/customXml" Target="../ink/ink44.xml"/><Relationship Id="rId7" Type="http://schemas.openxmlformats.org/officeDocument/2006/relationships/customXml" Target="../ink/ink46.xm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emf"/><Relationship Id="rId5" Type="http://schemas.openxmlformats.org/officeDocument/2006/relationships/customXml" Target="../ink/ink45.xml"/><Relationship Id="rId10" Type="http://schemas.openxmlformats.org/officeDocument/2006/relationships/image" Target="../media/image69.emf"/><Relationship Id="rId4" Type="http://schemas.openxmlformats.org/officeDocument/2006/relationships/image" Target="../media/image66.emf"/><Relationship Id="rId9" Type="http://schemas.openxmlformats.org/officeDocument/2006/relationships/customXml" Target="../ink/ink4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customXml" Target="../ink/ink6.xml"/><Relationship Id="rId18" Type="http://schemas.openxmlformats.org/officeDocument/2006/relationships/image" Target="../media/image13.emf"/><Relationship Id="rId3" Type="http://schemas.openxmlformats.org/officeDocument/2006/relationships/customXml" Target="../ink/ink1.xml"/><Relationship Id="rId21" Type="http://schemas.openxmlformats.org/officeDocument/2006/relationships/customXml" Target="../ink/ink10.xml"/><Relationship Id="rId7" Type="http://schemas.openxmlformats.org/officeDocument/2006/relationships/customXml" Target="../ink/ink3.xml"/><Relationship Id="rId12" Type="http://schemas.openxmlformats.org/officeDocument/2006/relationships/image" Target="../media/image10.emf"/><Relationship Id="rId17" Type="http://schemas.openxmlformats.org/officeDocument/2006/relationships/customXml" Target="../ink/ink8.xml"/><Relationship Id="rId2" Type="http://schemas.openxmlformats.org/officeDocument/2006/relationships/image" Target="../media/image5.png"/><Relationship Id="rId16" Type="http://schemas.openxmlformats.org/officeDocument/2006/relationships/image" Target="../media/image12.emf"/><Relationship Id="rId20" Type="http://schemas.openxmlformats.org/officeDocument/2006/relationships/image" Target="../media/image14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10" Type="http://schemas.openxmlformats.org/officeDocument/2006/relationships/image" Target="../media/image9.emf"/><Relationship Id="rId19" Type="http://schemas.openxmlformats.org/officeDocument/2006/relationships/customXml" Target="../ink/ink9.xml"/><Relationship Id="rId4" Type="http://schemas.openxmlformats.org/officeDocument/2006/relationships/image" Target="../media/image6.emf"/><Relationship Id="rId9" Type="http://schemas.openxmlformats.org/officeDocument/2006/relationships/customXml" Target="../ink/ink4.xml"/><Relationship Id="rId14" Type="http://schemas.openxmlformats.org/officeDocument/2006/relationships/image" Target="../media/image11.emf"/><Relationship Id="rId22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3" Type="http://schemas.openxmlformats.org/officeDocument/2006/relationships/customXml" Target="../ink/ink11.xml"/><Relationship Id="rId7" Type="http://schemas.openxmlformats.org/officeDocument/2006/relationships/customXml" Target="../ink/ink13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emf"/><Relationship Id="rId5" Type="http://schemas.openxmlformats.org/officeDocument/2006/relationships/customXml" Target="../ink/ink12.xml"/><Relationship Id="rId4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customXml" Target="../ink/ink14.xml"/><Relationship Id="rId7" Type="http://schemas.openxmlformats.org/officeDocument/2006/relationships/customXml" Target="../ink/ink16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emf"/><Relationship Id="rId5" Type="http://schemas.openxmlformats.org/officeDocument/2006/relationships/customXml" Target="../ink/ink15.xml"/><Relationship Id="rId4" Type="http://schemas.openxmlformats.org/officeDocument/2006/relationships/image" Target="../media/image21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5C89F528-5276-4051-9BB7-44FAA3F69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2542" y="-55659"/>
            <a:ext cx="12675042" cy="6913659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036EA1E8-B0EC-4973-BE92-2B5B3E0AF2FC}"/>
              </a:ext>
            </a:extLst>
          </p:cNvPr>
          <p:cNvSpPr txBox="1"/>
          <p:nvPr/>
        </p:nvSpPr>
        <p:spPr>
          <a:xfrm>
            <a:off x="0" y="1556210"/>
            <a:ext cx="298586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i="1" dirty="0">
                <a:solidFill>
                  <a:schemeClr val="bg1"/>
                </a:solidFill>
              </a:rPr>
              <a:t>EMPREGO E RENDA</a:t>
            </a:r>
          </a:p>
        </p:txBody>
      </p:sp>
    </p:spTree>
    <p:extLst>
      <p:ext uri="{BB962C8B-B14F-4D97-AF65-F5344CB8AC3E}">
        <p14:creationId xmlns:p14="http://schemas.microsoft.com/office/powerpoint/2010/main" val="334871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6AA01C49-461A-498D-9F93-9124926E5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861060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EF6123A0-180A-418B-BEF6-0E074C95A740}"/>
              </a:ext>
            </a:extLst>
          </p:cNvPr>
          <p:cNvSpPr txBox="1"/>
          <p:nvPr/>
        </p:nvSpPr>
        <p:spPr>
          <a:xfrm>
            <a:off x="470842" y="2444115"/>
            <a:ext cx="53134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INDÚSTRIA</a:t>
            </a:r>
          </a:p>
        </p:txBody>
      </p:sp>
    </p:spTree>
    <p:extLst>
      <p:ext uri="{BB962C8B-B14F-4D97-AF65-F5344CB8AC3E}">
        <p14:creationId xmlns:p14="http://schemas.microsoft.com/office/powerpoint/2010/main" val="209631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FB0762B-F55B-44BA-8F88-011D576660A0}"/>
              </a:ext>
            </a:extLst>
          </p:cNvPr>
          <p:cNvSpPr txBox="1"/>
          <p:nvPr/>
        </p:nvSpPr>
        <p:spPr>
          <a:xfrm>
            <a:off x="151074" y="574418"/>
            <a:ext cx="17720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cs typeface="Aharoni" panose="02010803020104030203" pitchFamily="2" charset="-79"/>
              </a:rPr>
              <a:t>INDÚSTRIA:  BOM  OU </a:t>
            </a:r>
          </a:p>
          <a:p>
            <a:pPr algn="ctr"/>
            <a:r>
              <a:rPr lang="pt-BR" b="1" u="sng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cs typeface="Aharoni" panose="02010803020104030203" pitchFamily="2" charset="-79"/>
              </a:rPr>
              <a:t>MAL NEGÓCIO?</a:t>
            </a:r>
            <a:endParaRPr lang="pt-BR" b="1" u="sng" dirty="0">
              <a:solidFill>
                <a:schemeClr val="accent6">
                  <a:lumMod val="75000"/>
                </a:schemeClr>
              </a:solidFill>
              <a:latin typeface="Arial Black" pitchFamily="34" charset="0"/>
              <a:cs typeface="Aharoni" panose="02010803020104030203" pitchFamily="2" charset="-79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https://quatrorodas.abril.com.br/noticias/mercedes-benz-confirma-venda-de-fabrica-a-chinesa-great-wall/</a:t>
            </a:r>
            <a:endParaRPr lang="pt-BR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723" y="71439"/>
            <a:ext cx="8137690" cy="6149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Tinta 1"/>
              <p14:cNvContentPartPr/>
              <p14:nvPr/>
            </p14:nvContentPartPr>
            <p14:xfrm>
              <a:off x="4330800" y="2848680"/>
              <a:ext cx="4349160" cy="36000"/>
            </p14:xfrm>
          </p:contentPart>
        </mc:Choice>
        <mc:Fallback>
          <p:pic>
            <p:nvPicPr>
              <p:cNvPr id="2" name="Tinta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314960" y="2784960"/>
                <a:ext cx="438084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Tinta 2"/>
              <p14:cNvContentPartPr/>
              <p14:nvPr/>
            </p14:nvContentPartPr>
            <p14:xfrm>
              <a:off x="4518360" y="3080880"/>
              <a:ext cx="360" cy="360"/>
            </p14:xfrm>
          </p:contentPart>
        </mc:Choice>
        <mc:Fallback>
          <p:pic>
            <p:nvPicPr>
              <p:cNvPr id="3" name="Tinta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502520" y="3017160"/>
                <a:ext cx="3204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6" name="Tinta 5"/>
              <p14:cNvContentPartPr/>
              <p14:nvPr/>
            </p14:nvContentPartPr>
            <p14:xfrm>
              <a:off x="4187880" y="3089520"/>
              <a:ext cx="3456360" cy="27360"/>
            </p14:xfrm>
          </p:contentPart>
        </mc:Choice>
        <mc:Fallback>
          <p:pic>
            <p:nvPicPr>
              <p:cNvPr id="6" name="Tinta 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172040" y="3026160"/>
                <a:ext cx="348804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7" name="Tinta 6"/>
              <p14:cNvContentPartPr/>
              <p14:nvPr/>
            </p14:nvContentPartPr>
            <p14:xfrm>
              <a:off x="7831440" y="3330720"/>
              <a:ext cx="1152360" cy="9360"/>
            </p14:xfrm>
          </p:contentPart>
        </mc:Choice>
        <mc:Fallback>
          <p:pic>
            <p:nvPicPr>
              <p:cNvPr id="7" name="Tinta 6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815600" y="3267360"/>
                <a:ext cx="118404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8" name="Tinta 7"/>
              <p14:cNvContentPartPr/>
              <p14:nvPr/>
            </p14:nvContentPartPr>
            <p14:xfrm>
              <a:off x="5438160" y="3321720"/>
              <a:ext cx="1312920" cy="360"/>
            </p14:xfrm>
          </p:contentPart>
        </mc:Choice>
        <mc:Fallback>
          <p:pic>
            <p:nvPicPr>
              <p:cNvPr id="8" name="Tinta 7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422320" y="3258360"/>
                <a:ext cx="134460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9" name="Tinta 8"/>
              <p14:cNvContentPartPr/>
              <p14:nvPr/>
            </p14:nvContentPartPr>
            <p14:xfrm>
              <a:off x="4170240" y="3527280"/>
              <a:ext cx="402120" cy="27000"/>
            </p14:xfrm>
          </p:contentPart>
        </mc:Choice>
        <mc:Fallback>
          <p:pic>
            <p:nvPicPr>
              <p:cNvPr id="9" name="Tinta 8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154400" y="3463560"/>
                <a:ext cx="433800" cy="15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0" name="Tinta 9"/>
              <p14:cNvContentPartPr/>
              <p14:nvPr/>
            </p14:nvContentPartPr>
            <p14:xfrm>
              <a:off x="4911480" y="4286160"/>
              <a:ext cx="3982680" cy="72000"/>
            </p14:xfrm>
          </p:contentPart>
        </mc:Choice>
        <mc:Fallback>
          <p:pic>
            <p:nvPicPr>
              <p:cNvPr id="10" name="Tinta 9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4895280" y="4222800"/>
                <a:ext cx="4015080" cy="19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1" name="Tinta 10"/>
              <p14:cNvContentPartPr/>
              <p14:nvPr/>
            </p14:nvContentPartPr>
            <p14:xfrm>
              <a:off x="6375960" y="4518360"/>
              <a:ext cx="1250280" cy="45000"/>
            </p14:xfrm>
          </p:contentPart>
        </mc:Choice>
        <mc:Fallback>
          <p:pic>
            <p:nvPicPr>
              <p:cNvPr id="11" name="Tinta 10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359760" y="4455000"/>
                <a:ext cx="128232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2" name="Tinta 11"/>
              <p14:cNvContentPartPr/>
              <p14:nvPr/>
            </p14:nvContentPartPr>
            <p14:xfrm>
              <a:off x="4866840" y="4786200"/>
              <a:ext cx="4089960" cy="45000"/>
            </p14:xfrm>
          </p:contentPart>
        </mc:Choice>
        <mc:Fallback>
          <p:pic>
            <p:nvPicPr>
              <p:cNvPr id="12" name="Tinta 11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850640" y="4722840"/>
                <a:ext cx="412200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3" name="Tinta 12"/>
              <p14:cNvContentPartPr/>
              <p14:nvPr/>
            </p14:nvContentPartPr>
            <p14:xfrm>
              <a:off x="4170240" y="4991760"/>
              <a:ext cx="1125360" cy="27000"/>
            </p14:xfrm>
          </p:contentPart>
        </mc:Choice>
        <mc:Fallback>
          <p:pic>
            <p:nvPicPr>
              <p:cNvPr id="13" name="Tinta 12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154400" y="4928040"/>
                <a:ext cx="1157040" cy="154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4" name="Tinta 13"/>
              <p14:cNvContentPartPr/>
              <p14:nvPr/>
            </p14:nvContentPartPr>
            <p14:xfrm>
              <a:off x="4205880" y="5295240"/>
              <a:ext cx="723600" cy="27360"/>
            </p14:xfrm>
          </p:contentPart>
        </mc:Choice>
        <mc:Fallback>
          <p:pic>
            <p:nvPicPr>
              <p:cNvPr id="14" name="Tinta 13"/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4190040" y="5231880"/>
                <a:ext cx="75528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5" name="Tinta 14"/>
              <p14:cNvContentPartPr/>
              <p14:nvPr/>
            </p14:nvContentPartPr>
            <p14:xfrm>
              <a:off x="5741640" y="5277600"/>
              <a:ext cx="3429360" cy="18000"/>
            </p14:xfrm>
          </p:contentPart>
        </mc:Choice>
        <mc:Fallback>
          <p:pic>
            <p:nvPicPr>
              <p:cNvPr id="15" name="Tinta 14"/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5725800" y="5213880"/>
                <a:ext cx="346140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16" name="Tinta 15"/>
              <p14:cNvContentPartPr/>
              <p14:nvPr/>
            </p14:nvContentPartPr>
            <p14:xfrm>
              <a:off x="4241520" y="5500800"/>
              <a:ext cx="920160" cy="27000"/>
            </p14:xfrm>
          </p:contentPart>
        </mc:Choice>
        <mc:Fallback>
          <p:pic>
            <p:nvPicPr>
              <p:cNvPr id="16" name="Tinta 15"/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4225680" y="5437080"/>
                <a:ext cx="951840" cy="154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0679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FB0762B-F55B-44BA-8F88-011D576660A0}"/>
              </a:ext>
            </a:extLst>
          </p:cNvPr>
          <p:cNvSpPr txBox="1"/>
          <p:nvPr/>
        </p:nvSpPr>
        <p:spPr>
          <a:xfrm>
            <a:off x="456014" y="291083"/>
            <a:ext cx="1619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cs typeface="Aharoni" panose="02010803020104030203" pitchFamily="2" charset="-79"/>
              </a:rPr>
              <a:t>QUEM É GWM ?</a:t>
            </a:r>
            <a:endParaRPr lang="pt-BR" b="1" u="sng" dirty="0">
              <a:solidFill>
                <a:schemeClr val="accent6">
                  <a:lumMod val="75000"/>
                </a:schemeClr>
              </a:solidFill>
              <a:latin typeface="Arial Black" pitchFamily="34" charset="0"/>
              <a:cs typeface="Aharoni" panose="02010803020104030203" pitchFamily="2" charset="-79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32A229D-7EF3-4462-A0E7-FC9CD921610C}"/>
              </a:ext>
            </a:extLst>
          </p:cNvPr>
          <p:cNvSpPr txBox="1"/>
          <p:nvPr/>
        </p:nvSpPr>
        <p:spPr>
          <a:xfrm>
            <a:off x="3486702" y="6463481"/>
            <a:ext cx="61080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https://www.forbes.com/companies/great-wall-motor/?sh=570ee9654a20</a:t>
            </a:r>
            <a:endParaRPr lang="pt-BR" sz="1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2885" y="2293536"/>
            <a:ext cx="6012489" cy="4178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42" y="960606"/>
            <a:ext cx="8125261" cy="880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632A229D-7EF3-4462-A0E7-FC9CD921610C}"/>
              </a:ext>
            </a:extLst>
          </p:cNvPr>
          <p:cNvSpPr txBox="1"/>
          <p:nvPr/>
        </p:nvSpPr>
        <p:spPr>
          <a:xfrm>
            <a:off x="649617" y="1841500"/>
            <a:ext cx="520653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Fonte:  Google</a:t>
            </a:r>
            <a:endParaRPr lang="pt-BR" sz="10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Tinta 1"/>
              <p14:cNvContentPartPr/>
              <p14:nvPr/>
            </p14:nvContentPartPr>
            <p14:xfrm>
              <a:off x="2241360" y="1125000"/>
              <a:ext cx="2161440" cy="36360"/>
            </p14:xfrm>
          </p:contentPart>
        </mc:Choice>
        <mc:Fallback>
          <p:pic>
            <p:nvPicPr>
              <p:cNvPr id="2" name="Tinta 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25520" y="1061640"/>
                <a:ext cx="219312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3" name="Tinta 2"/>
              <p14:cNvContentPartPr/>
              <p14:nvPr/>
            </p14:nvContentPartPr>
            <p14:xfrm>
              <a:off x="4295160" y="1125000"/>
              <a:ext cx="2322000" cy="81000"/>
            </p14:xfrm>
          </p:contentPart>
        </mc:Choice>
        <mc:Fallback>
          <p:pic>
            <p:nvPicPr>
              <p:cNvPr id="3" name="Tinta 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279320" y="1061640"/>
                <a:ext cx="2353680" cy="20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6" name="Tinta 5"/>
              <p14:cNvContentPartPr/>
              <p14:nvPr/>
            </p14:nvContentPartPr>
            <p14:xfrm>
              <a:off x="3536280" y="5447160"/>
              <a:ext cx="1634400" cy="18000"/>
            </p14:xfrm>
          </p:contentPart>
        </mc:Choice>
        <mc:Fallback>
          <p:pic>
            <p:nvPicPr>
              <p:cNvPr id="6" name="Tinta 5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520440" y="5383440"/>
                <a:ext cx="166608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8" name="Tinta 7"/>
              <p14:cNvContentPartPr/>
              <p14:nvPr/>
            </p14:nvContentPartPr>
            <p14:xfrm>
              <a:off x="3518280" y="5733000"/>
              <a:ext cx="1839960" cy="71640"/>
            </p14:xfrm>
          </p:contentPart>
        </mc:Choice>
        <mc:Fallback>
          <p:pic>
            <p:nvPicPr>
              <p:cNvPr id="8" name="Tinta 7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502440" y="5669280"/>
                <a:ext cx="1871640" cy="19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9" name="Tinta 8"/>
              <p14:cNvContentPartPr/>
              <p14:nvPr/>
            </p14:nvContentPartPr>
            <p14:xfrm>
              <a:off x="3536280" y="4572000"/>
              <a:ext cx="1473480" cy="45000"/>
            </p14:xfrm>
          </p:contentPart>
        </mc:Choice>
        <mc:Fallback>
          <p:pic>
            <p:nvPicPr>
              <p:cNvPr id="9" name="Tinta 8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520440" y="4508640"/>
                <a:ext cx="150552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0" name="Tinta 9"/>
              <p14:cNvContentPartPr/>
              <p14:nvPr/>
            </p14:nvContentPartPr>
            <p14:xfrm>
              <a:off x="4018320" y="4554000"/>
              <a:ext cx="1027440" cy="27360"/>
            </p14:xfrm>
          </p:contentPart>
        </mc:Choice>
        <mc:Fallback>
          <p:pic>
            <p:nvPicPr>
              <p:cNvPr id="10" name="Tinta 9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002480" y="4490640"/>
                <a:ext cx="1059120" cy="154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9732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FB0762B-F55B-44BA-8F88-011D576660A0}"/>
              </a:ext>
            </a:extLst>
          </p:cNvPr>
          <p:cNvSpPr txBox="1"/>
          <p:nvPr/>
        </p:nvSpPr>
        <p:spPr>
          <a:xfrm>
            <a:off x="456014" y="291083"/>
            <a:ext cx="1619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INDÚSTRIA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https://quatrorodas.abril.com.br/noticias/mercedes-benz-confirma-venda-de-fabrica-a-chinesa-great-wall/</a:t>
            </a:r>
            <a:endParaRPr lang="pt-BR" sz="1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538"/>
            <a:ext cx="12167551" cy="6268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840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https://quatrorodas.abril.com.br/noticias/mercedes-benz-confirma-venda-de-fabrica-a-chinesa-great-wall/</a:t>
            </a:r>
            <a:endParaRPr lang="pt-BR" sz="1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654" y="-105680"/>
            <a:ext cx="9736428" cy="6536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737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https://quatrorodas.abril.com.br/noticias/mercedes-benz-confirma-venda-de-fabrica-a-chinesa-great-wall/</a:t>
            </a:r>
            <a:endParaRPr lang="pt-BR" sz="12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517" y="0"/>
            <a:ext cx="9824702" cy="6406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565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https://quatrorodas.abril.com.br/noticias/mercedes-benz-confirma-venda-de-fabrica-a-chinesa-great-wall/</a:t>
            </a:r>
            <a:endParaRPr lang="pt-BR" sz="1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1605" y="489397"/>
            <a:ext cx="12850212" cy="53297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565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https://quatrorodas.abril.com.br/noticias/mercedes-benz-confirma-venda-de-fabrica-a-chinesa-great-wall/</a:t>
            </a:r>
            <a:endParaRPr lang="pt-BR" sz="1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348" y="-1"/>
            <a:ext cx="10952716" cy="6525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565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FB0762B-F55B-44BA-8F88-011D576660A0}"/>
              </a:ext>
            </a:extLst>
          </p:cNvPr>
          <p:cNvSpPr txBox="1"/>
          <p:nvPr/>
        </p:nvSpPr>
        <p:spPr>
          <a:xfrm>
            <a:off x="456014" y="291083"/>
            <a:ext cx="1619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INDÚSTRIA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32A229D-7EF3-4462-A0E7-FC9CD921610C}"/>
              </a:ext>
            </a:extLst>
          </p:cNvPr>
          <p:cNvSpPr txBox="1"/>
          <p:nvPr/>
        </p:nvSpPr>
        <p:spPr>
          <a:xfrm>
            <a:off x="151075" y="6472362"/>
            <a:ext cx="30686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https://www.pensador.com/concorrencia/</a:t>
            </a:r>
            <a:endParaRPr lang="pt-BR" sz="12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562389"/>
            <a:ext cx="10643980" cy="1903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Tinta 1"/>
              <p14:cNvContentPartPr/>
              <p14:nvPr/>
            </p14:nvContentPartPr>
            <p14:xfrm>
              <a:off x="7402680" y="3455640"/>
              <a:ext cx="3241800" cy="81000"/>
            </p14:xfrm>
          </p:contentPart>
        </mc:Choice>
        <mc:Fallback>
          <p:pic>
            <p:nvPicPr>
              <p:cNvPr id="2" name="Tinta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386840" y="3392280"/>
                <a:ext cx="3273480" cy="207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Tinta 2"/>
              <p14:cNvContentPartPr/>
              <p14:nvPr/>
            </p14:nvContentPartPr>
            <p14:xfrm>
              <a:off x="946440" y="3821760"/>
              <a:ext cx="3536640" cy="98640"/>
            </p14:xfrm>
          </p:contentPart>
        </mc:Choice>
        <mc:Fallback>
          <p:pic>
            <p:nvPicPr>
              <p:cNvPr id="3" name="Tinta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30600" y="3758400"/>
                <a:ext cx="3568320" cy="225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675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FB0762B-F55B-44BA-8F88-011D576660A0}"/>
              </a:ext>
            </a:extLst>
          </p:cNvPr>
          <p:cNvSpPr txBox="1"/>
          <p:nvPr/>
        </p:nvSpPr>
        <p:spPr>
          <a:xfrm>
            <a:off x="456014" y="291083"/>
            <a:ext cx="1619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INDÚSTRIA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415"/>
            <a:ext cx="12192000" cy="5292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780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</a:t>
            </a:r>
            <a:r>
              <a:rPr lang="pt-BR" sz="1200" dirty="0" err="1" smtClean="0"/>
              <a:t>AddeMonitor</a:t>
            </a:r>
            <a:endParaRPr lang="pt-BR" sz="12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Tinta 1"/>
              <p14:cNvContentPartPr/>
              <p14:nvPr/>
            </p14:nvContentPartPr>
            <p14:xfrm>
              <a:off x="1652040" y="5643720"/>
              <a:ext cx="339480" cy="18000"/>
            </p14:xfrm>
          </p:contentPart>
        </mc:Choice>
        <mc:Fallback>
          <p:pic>
            <p:nvPicPr>
              <p:cNvPr id="2" name="Tinta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36200" y="5580000"/>
                <a:ext cx="371520" cy="145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Tinta 2"/>
              <p14:cNvContentPartPr/>
              <p14:nvPr/>
            </p14:nvContentPartPr>
            <p14:xfrm>
              <a:off x="8304480" y="5670360"/>
              <a:ext cx="384480" cy="9360"/>
            </p14:xfrm>
          </p:contentPart>
        </mc:Choice>
        <mc:Fallback>
          <p:pic>
            <p:nvPicPr>
              <p:cNvPr id="3" name="Tinta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288640" y="5607000"/>
                <a:ext cx="41616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Tinta 6"/>
              <p14:cNvContentPartPr/>
              <p14:nvPr/>
            </p14:nvContentPartPr>
            <p14:xfrm>
              <a:off x="11697840" y="5697000"/>
              <a:ext cx="375480" cy="360"/>
            </p14:xfrm>
          </p:contentPart>
        </mc:Choice>
        <mc:Fallback>
          <p:pic>
            <p:nvPicPr>
              <p:cNvPr id="7" name="Tinta 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682000" y="5633640"/>
                <a:ext cx="407160" cy="127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7710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e hoje, a 30 de abril, o Leão do IR aguarda a declaração de 225 mil  contribuintes da região | Diário de Olímpia">
            <a:extLst>
              <a:ext uri="{FF2B5EF4-FFF2-40B4-BE49-F238E27FC236}">
                <a16:creationId xmlns:a16="http://schemas.microsoft.com/office/drawing/2014/main" xmlns="" id="{3D5BA604-F497-4EB0-997B-06A9A6E59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7885" y="0"/>
            <a:ext cx="13929110" cy="694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DC63DE02-7E5A-4691-B3F3-B65AF9FB66F0}"/>
              </a:ext>
            </a:extLst>
          </p:cNvPr>
          <p:cNvSpPr txBox="1"/>
          <p:nvPr/>
        </p:nvSpPr>
        <p:spPr>
          <a:xfrm>
            <a:off x="499938" y="2531844"/>
            <a:ext cx="502248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ARRECADAÇÃO E GOVERNO</a:t>
            </a:r>
          </a:p>
        </p:txBody>
      </p:sp>
    </p:spTree>
    <p:extLst>
      <p:ext uri="{BB962C8B-B14F-4D97-AF65-F5344CB8AC3E}">
        <p14:creationId xmlns:p14="http://schemas.microsoft.com/office/powerpoint/2010/main" val="304114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FB0762B-F55B-44BA-8F88-011D576660A0}"/>
              </a:ext>
            </a:extLst>
          </p:cNvPr>
          <p:cNvSpPr txBox="1"/>
          <p:nvPr/>
        </p:nvSpPr>
        <p:spPr>
          <a:xfrm>
            <a:off x="456014" y="291083"/>
            <a:ext cx="1619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INDÚSTRIA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01" y="660415"/>
            <a:ext cx="12140737" cy="5378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780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</a:t>
            </a:r>
            <a:r>
              <a:rPr lang="pt-BR" sz="1200" dirty="0" err="1" smtClean="0"/>
              <a:t>AddeMonitor</a:t>
            </a:r>
            <a:endParaRPr lang="pt-BR" sz="12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Tinta 1"/>
              <p14:cNvContentPartPr/>
              <p14:nvPr/>
            </p14:nvContentPartPr>
            <p14:xfrm>
              <a:off x="9286920" y="4053960"/>
              <a:ext cx="360" cy="360"/>
            </p14:xfrm>
          </p:contentPart>
        </mc:Choice>
        <mc:Fallback>
          <p:pic>
            <p:nvPicPr>
              <p:cNvPr id="2" name="Tinta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271080" y="3990600"/>
                <a:ext cx="3204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Tinta 2"/>
              <p14:cNvContentPartPr/>
              <p14:nvPr/>
            </p14:nvContentPartPr>
            <p14:xfrm>
              <a:off x="9286920" y="4053960"/>
              <a:ext cx="2714760" cy="125640"/>
            </p14:xfrm>
          </p:contentPart>
        </mc:Choice>
        <mc:Fallback>
          <p:pic>
            <p:nvPicPr>
              <p:cNvPr id="3" name="Tinta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271080" y="3990600"/>
                <a:ext cx="2746800" cy="252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7710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FB0762B-F55B-44BA-8F88-011D576660A0}"/>
              </a:ext>
            </a:extLst>
          </p:cNvPr>
          <p:cNvSpPr txBox="1"/>
          <p:nvPr/>
        </p:nvSpPr>
        <p:spPr>
          <a:xfrm>
            <a:off x="456014" y="291083"/>
            <a:ext cx="1619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INDÚSTRIA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966788"/>
            <a:ext cx="12125325" cy="4924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780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</a:t>
            </a:r>
            <a:r>
              <a:rPr lang="pt-BR" sz="1200" dirty="0" err="1" smtClean="0"/>
              <a:t>AddeMonitor</a:t>
            </a:r>
            <a:endParaRPr lang="pt-BR" sz="12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Tinta 1"/>
              <p14:cNvContentPartPr/>
              <p14:nvPr/>
            </p14:nvContentPartPr>
            <p14:xfrm>
              <a:off x="6973920" y="2187720"/>
              <a:ext cx="500760" cy="27360"/>
            </p14:xfrm>
          </p:contentPart>
        </mc:Choice>
        <mc:Fallback>
          <p:pic>
            <p:nvPicPr>
              <p:cNvPr id="2" name="Tinta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958080" y="2124360"/>
                <a:ext cx="532440" cy="154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7710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FB0762B-F55B-44BA-8F88-011D576660A0}"/>
              </a:ext>
            </a:extLst>
          </p:cNvPr>
          <p:cNvSpPr txBox="1"/>
          <p:nvPr/>
        </p:nvSpPr>
        <p:spPr>
          <a:xfrm>
            <a:off x="456014" y="291083"/>
            <a:ext cx="1619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>
                <a:solidFill>
                  <a:schemeClr val="accent6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INDÚSTRIA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415"/>
            <a:ext cx="12117479" cy="5637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780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</a:t>
            </a:r>
            <a:r>
              <a:rPr lang="pt-BR" sz="1200" dirty="0" err="1" smtClean="0"/>
              <a:t>AddeMonitor</a:t>
            </a:r>
            <a:endParaRPr lang="pt-BR" sz="1200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Tinta 1"/>
              <p14:cNvContentPartPr/>
              <p14:nvPr/>
            </p14:nvContentPartPr>
            <p14:xfrm>
              <a:off x="4179240" y="2071800"/>
              <a:ext cx="268200" cy="360"/>
            </p14:xfrm>
          </p:contentPart>
        </mc:Choice>
        <mc:Fallback>
          <p:pic>
            <p:nvPicPr>
              <p:cNvPr id="2" name="Tinta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63040" y="2008080"/>
                <a:ext cx="30024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Tinta 2"/>
              <p14:cNvContentPartPr/>
              <p14:nvPr/>
            </p14:nvContentPartPr>
            <p14:xfrm>
              <a:off x="4071960" y="6036480"/>
              <a:ext cx="303840" cy="18360"/>
            </p14:xfrm>
          </p:contentPart>
        </mc:Choice>
        <mc:Fallback>
          <p:pic>
            <p:nvPicPr>
              <p:cNvPr id="3" name="Tinta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056120" y="5973120"/>
                <a:ext cx="33552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Tinta 6"/>
              <p14:cNvContentPartPr/>
              <p14:nvPr/>
            </p14:nvContentPartPr>
            <p14:xfrm>
              <a:off x="8786880" y="2259360"/>
              <a:ext cx="169920" cy="9000"/>
            </p14:xfrm>
          </p:contentPart>
        </mc:Choice>
        <mc:Fallback>
          <p:pic>
            <p:nvPicPr>
              <p:cNvPr id="7" name="Tinta 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771040" y="2195640"/>
                <a:ext cx="20160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Tinta 7"/>
              <p14:cNvContentPartPr/>
              <p14:nvPr/>
            </p14:nvContentPartPr>
            <p14:xfrm>
              <a:off x="8652960" y="6045480"/>
              <a:ext cx="348480" cy="9360"/>
            </p14:xfrm>
          </p:contentPart>
        </mc:Choice>
        <mc:Fallback>
          <p:pic>
            <p:nvPicPr>
              <p:cNvPr id="8" name="Tinta 7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637120" y="5981760"/>
                <a:ext cx="380160" cy="136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06764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FB0762B-F55B-44BA-8F88-011D576660A0}"/>
              </a:ext>
            </a:extLst>
          </p:cNvPr>
          <p:cNvSpPr txBox="1"/>
          <p:nvPr/>
        </p:nvSpPr>
        <p:spPr>
          <a:xfrm>
            <a:off x="1547812" y="2936557"/>
            <a:ext cx="909637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5800" b="1" dirty="0">
                <a:solidFill>
                  <a:schemeClr val="accent5">
                    <a:lumMod val="75000"/>
                  </a:scheme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laerciocomar@gmail.com</a:t>
            </a:r>
          </a:p>
        </p:txBody>
      </p:sp>
    </p:spTree>
    <p:extLst>
      <p:ext uri="{BB962C8B-B14F-4D97-AF65-F5344CB8AC3E}">
        <p14:creationId xmlns:p14="http://schemas.microsoft.com/office/powerpoint/2010/main" val="233768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B585CF82-5E72-4FBE-AD01-7007112E4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9144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CFF3B0DC-16ED-4AE5-90A8-DE59584A536D}"/>
              </a:ext>
            </a:extLst>
          </p:cNvPr>
          <p:cNvSpPr txBox="1"/>
          <p:nvPr/>
        </p:nvSpPr>
        <p:spPr>
          <a:xfrm>
            <a:off x="620125" y="3429000"/>
            <a:ext cx="53134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chemeClr val="bg1"/>
                </a:solidFill>
              </a:rPr>
              <a:t>INADIMPLÊNCIA</a:t>
            </a:r>
          </a:p>
        </p:txBody>
      </p:sp>
    </p:spTree>
    <p:extLst>
      <p:ext uri="{BB962C8B-B14F-4D97-AF65-F5344CB8AC3E}">
        <p14:creationId xmlns:p14="http://schemas.microsoft.com/office/powerpoint/2010/main" val="240172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E81C740E-141A-4F16-943F-23FDF96ABA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9112" y="1450657"/>
            <a:ext cx="10293166" cy="540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DC63DE02-7E5A-4691-B3F3-B65AF9FB66F0}"/>
              </a:ext>
            </a:extLst>
          </p:cNvPr>
          <p:cNvSpPr txBox="1"/>
          <p:nvPr/>
        </p:nvSpPr>
        <p:spPr>
          <a:xfrm>
            <a:off x="-415788" y="434795"/>
            <a:ext cx="5887255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ESPECULAÇÃO </a:t>
            </a:r>
          </a:p>
          <a:p>
            <a:pPr algn="ctr"/>
            <a:r>
              <a:rPr lang="pt-BR" sz="5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X </a:t>
            </a:r>
          </a:p>
          <a:p>
            <a:pPr algn="ctr"/>
            <a:r>
              <a:rPr lang="pt-BR" sz="5800" b="1" i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PRODUÇÃO</a:t>
            </a:r>
            <a:endParaRPr lang="pt-BR" sz="5800" b="1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22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FB0762B-F55B-44BA-8F88-011D576660A0}"/>
              </a:ext>
            </a:extLst>
          </p:cNvPr>
          <p:cNvSpPr txBox="1"/>
          <p:nvPr/>
        </p:nvSpPr>
        <p:spPr>
          <a:xfrm>
            <a:off x="456014" y="291083"/>
            <a:ext cx="1619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cs typeface="Aharoni" panose="02010803020104030203" pitchFamily="2" charset="-79"/>
              </a:rPr>
              <a:t>EFEITO DA ALTA DA SELIC</a:t>
            </a:r>
            <a:endParaRPr lang="pt-BR" b="1" u="sng" dirty="0">
              <a:solidFill>
                <a:schemeClr val="accent6">
                  <a:lumMod val="75000"/>
                </a:schemeClr>
              </a:solidFill>
              <a:latin typeface="Arial Black" pitchFamily="34" charset="0"/>
              <a:cs typeface="Aharoni" panose="02010803020104030203" pitchFamily="2" charset="-79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18235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https://einvestidor.estadao.com.br/investimentos/investidores-estao-pessimistas-com-bolsa-e-menos-confiantes-com-acoes/</a:t>
            </a:r>
            <a:endParaRPr lang="pt-BR" sz="12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538" y="0"/>
            <a:ext cx="6583050" cy="64079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Tinta 1"/>
              <p14:cNvContentPartPr/>
              <p14:nvPr/>
            </p14:nvContentPartPr>
            <p14:xfrm>
              <a:off x="4893480" y="3411000"/>
              <a:ext cx="3170520" cy="27360"/>
            </p14:xfrm>
          </p:contentPart>
        </mc:Choice>
        <mc:Fallback>
          <p:pic>
            <p:nvPicPr>
              <p:cNvPr id="2" name="Tinta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877640" y="3347640"/>
                <a:ext cx="320220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Tinta 2"/>
              <p14:cNvContentPartPr/>
              <p14:nvPr/>
            </p14:nvContentPartPr>
            <p14:xfrm>
              <a:off x="4920120" y="3544920"/>
              <a:ext cx="3090240" cy="36360"/>
            </p14:xfrm>
          </p:contentPart>
        </mc:Choice>
        <mc:Fallback>
          <p:pic>
            <p:nvPicPr>
              <p:cNvPr id="3" name="Tinta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04280" y="3481560"/>
                <a:ext cx="312192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6" name="Tinta 5"/>
              <p14:cNvContentPartPr/>
              <p14:nvPr/>
            </p14:nvContentPartPr>
            <p14:xfrm>
              <a:off x="4839840" y="3687840"/>
              <a:ext cx="1277280" cy="27360"/>
            </p14:xfrm>
          </p:contentPart>
        </mc:Choice>
        <mc:Fallback>
          <p:pic>
            <p:nvPicPr>
              <p:cNvPr id="6" name="Tinta 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824000" y="3624480"/>
                <a:ext cx="130896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7" name="Tinta 6"/>
              <p14:cNvContentPartPr/>
              <p14:nvPr/>
            </p14:nvContentPartPr>
            <p14:xfrm>
              <a:off x="4920120" y="4000320"/>
              <a:ext cx="3331440" cy="27360"/>
            </p14:xfrm>
          </p:contentPart>
        </mc:Choice>
        <mc:Fallback>
          <p:pic>
            <p:nvPicPr>
              <p:cNvPr id="7" name="Tinta 6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904280" y="3936960"/>
                <a:ext cx="336312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8" name="Tinta 7"/>
              <p14:cNvContentPartPr/>
              <p14:nvPr/>
            </p14:nvContentPartPr>
            <p14:xfrm>
              <a:off x="4929120" y="4134600"/>
              <a:ext cx="2795400" cy="45000"/>
            </p14:xfrm>
          </p:contentPart>
        </mc:Choice>
        <mc:Fallback>
          <p:pic>
            <p:nvPicPr>
              <p:cNvPr id="8" name="Tinta 7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913280" y="4070880"/>
                <a:ext cx="2827080" cy="172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9" name="Tinta 8"/>
              <p14:cNvContentPartPr/>
              <p14:nvPr/>
            </p14:nvContentPartPr>
            <p14:xfrm>
              <a:off x="4884480" y="5420160"/>
              <a:ext cx="1402200" cy="360"/>
            </p14:xfrm>
          </p:contentPart>
        </mc:Choice>
        <mc:Fallback>
          <p:pic>
            <p:nvPicPr>
              <p:cNvPr id="9" name="Tinta 8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868640" y="5356800"/>
                <a:ext cx="143424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0" name="Tinta 9"/>
              <p14:cNvContentPartPr/>
              <p14:nvPr/>
            </p14:nvContentPartPr>
            <p14:xfrm>
              <a:off x="6304320" y="5420160"/>
              <a:ext cx="80640" cy="360"/>
            </p14:xfrm>
          </p:contentPart>
        </mc:Choice>
        <mc:Fallback>
          <p:pic>
            <p:nvPicPr>
              <p:cNvPr id="10" name="Tinta 9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6288480" y="5356800"/>
                <a:ext cx="11232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11" name="Tinta 10"/>
              <p14:cNvContentPartPr/>
              <p14:nvPr/>
            </p14:nvContentPartPr>
            <p14:xfrm>
              <a:off x="6616800" y="5429160"/>
              <a:ext cx="741600" cy="9360"/>
            </p14:xfrm>
          </p:contentPart>
        </mc:Choice>
        <mc:Fallback>
          <p:pic>
            <p:nvPicPr>
              <p:cNvPr id="11" name="Tinta 10"/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6600960" y="5365800"/>
                <a:ext cx="77328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2" name="Tinta 11"/>
              <p14:cNvContentPartPr/>
              <p14:nvPr/>
            </p14:nvContentPartPr>
            <p14:xfrm>
              <a:off x="4804200" y="5545440"/>
              <a:ext cx="2464920" cy="62640"/>
            </p14:xfrm>
          </p:contentPart>
        </mc:Choice>
        <mc:Fallback>
          <p:pic>
            <p:nvPicPr>
              <p:cNvPr id="12" name="Tinta 11"/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788360" y="5481720"/>
                <a:ext cx="2496600" cy="190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3" name="Tinta 12"/>
              <p14:cNvContentPartPr/>
              <p14:nvPr/>
            </p14:nvContentPartPr>
            <p14:xfrm>
              <a:off x="4750560" y="5759640"/>
              <a:ext cx="643320" cy="36000"/>
            </p14:xfrm>
          </p:contentPart>
        </mc:Choice>
        <mc:Fallback>
          <p:pic>
            <p:nvPicPr>
              <p:cNvPr id="13" name="Tinta 12"/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4734720" y="5696280"/>
                <a:ext cx="675000" cy="163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740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FB0762B-F55B-44BA-8F88-011D576660A0}"/>
              </a:ext>
            </a:extLst>
          </p:cNvPr>
          <p:cNvSpPr txBox="1"/>
          <p:nvPr/>
        </p:nvSpPr>
        <p:spPr>
          <a:xfrm>
            <a:off x="108284" y="484266"/>
            <a:ext cx="1619275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cs typeface="Aharoni" panose="02010803020104030203" pitchFamily="2" charset="-79"/>
              </a:rPr>
              <a:t>VOLUME BOVESPA </a:t>
            </a:r>
          </a:p>
          <a:p>
            <a:pPr algn="ctr"/>
            <a:r>
              <a:rPr lang="pt-BR" sz="2300" b="1" u="sng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cs typeface="Aharoni" panose="02010803020104030203" pitchFamily="2" charset="-79"/>
              </a:rPr>
              <a:t>3</a:t>
            </a:r>
            <a:r>
              <a:rPr lang="pt-BR" b="1" u="sng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cs typeface="Aharoni" panose="02010803020104030203" pitchFamily="2" charset="-79"/>
              </a:rPr>
              <a:t> MESES</a:t>
            </a:r>
            <a:endParaRPr lang="pt-BR" b="1" u="sng" dirty="0">
              <a:solidFill>
                <a:schemeClr val="accent6">
                  <a:lumMod val="75000"/>
                </a:schemeClr>
              </a:solidFill>
              <a:latin typeface="Arial Black" pitchFamily="34" charset="0"/>
              <a:cs typeface="Aharoni" panose="02010803020104030203" pitchFamily="2" charset="-79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5289" y="-33213"/>
            <a:ext cx="8391525" cy="650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Tinta 1"/>
              <p14:cNvContentPartPr/>
              <p14:nvPr/>
            </p14:nvContentPartPr>
            <p14:xfrm>
              <a:off x="4232520" y="5491800"/>
              <a:ext cx="393480" cy="360"/>
            </p14:xfrm>
          </p:contentPart>
        </mc:Choice>
        <mc:Fallback>
          <p:pic>
            <p:nvPicPr>
              <p:cNvPr id="2" name="Tinta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216680" y="5428080"/>
                <a:ext cx="42516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Tinta 2"/>
              <p14:cNvContentPartPr/>
              <p14:nvPr/>
            </p14:nvContentPartPr>
            <p14:xfrm>
              <a:off x="9751320" y="5500800"/>
              <a:ext cx="884160" cy="360"/>
            </p14:xfrm>
          </p:contentPart>
        </mc:Choice>
        <mc:Fallback>
          <p:pic>
            <p:nvPicPr>
              <p:cNvPr id="3" name="Tinta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735480" y="5437080"/>
                <a:ext cx="915840" cy="12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6" name="Tinta 5"/>
              <p14:cNvContentPartPr/>
              <p14:nvPr/>
            </p14:nvContentPartPr>
            <p14:xfrm>
              <a:off x="6018480" y="3143160"/>
              <a:ext cx="4143960" cy="938160"/>
            </p14:xfrm>
          </p:contentPart>
        </mc:Choice>
        <mc:Fallback>
          <p:pic>
            <p:nvPicPr>
              <p:cNvPr id="6" name="Tinta 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009120" y="3133800"/>
                <a:ext cx="4162680" cy="956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34360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FB0762B-F55B-44BA-8F88-011D576660A0}"/>
              </a:ext>
            </a:extLst>
          </p:cNvPr>
          <p:cNvSpPr txBox="1"/>
          <p:nvPr/>
        </p:nvSpPr>
        <p:spPr>
          <a:xfrm>
            <a:off x="456014" y="291083"/>
            <a:ext cx="1619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u="sng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cs typeface="Aharoni" panose="02010803020104030203" pitchFamily="2" charset="-79"/>
              </a:rPr>
              <a:t>COTAÇÃO DOLAR</a:t>
            </a:r>
            <a:endParaRPr lang="pt-BR" b="1" u="sng" dirty="0">
              <a:solidFill>
                <a:schemeClr val="accent6">
                  <a:lumMod val="75000"/>
                </a:schemeClr>
              </a:solidFill>
              <a:latin typeface="Arial Black" pitchFamily="34" charset="0"/>
              <a:cs typeface="Aharoni" panose="02010803020104030203" pitchFamily="2" charset="-79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388" y="-25305"/>
            <a:ext cx="7771527" cy="6688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Tinta 1"/>
              <p14:cNvContentPartPr/>
              <p14:nvPr/>
            </p14:nvContentPartPr>
            <p14:xfrm>
              <a:off x="7616880" y="4982760"/>
              <a:ext cx="250560" cy="360"/>
            </p14:xfrm>
          </p:contentPart>
        </mc:Choice>
        <mc:Fallback>
          <p:pic>
            <p:nvPicPr>
              <p:cNvPr id="2" name="Tinta 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601040" y="4919400"/>
                <a:ext cx="2822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3" name="Tinta 2"/>
              <p14:cNvContentPartPr/>
              <p14:nvPr/>
            </p14:nvContentPartPr>
            <p14:xfrm>
              <a:off x="9394200" y="4625640"/>
              <a:ext cx="366480" cy="9360"/>
            </p14:xfrm>
          </p:contentPart>
        </mc:Choice>
        <mc:Fallback>
          <p:pic>
            <p:nvPicPr>
              <p:cNvPr id="3" name="Tinta 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378000" y="4561920"/>
                <a:ext cx="398520" cy="13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6" name="Tinta 5"/>
              <p14:cNvContentPartPr/>
              <p14:nvPr/>
            </p14:nvContentPartPr>
            <p14:xfrm>
              <a:off x="7867080" y="3223440"/>
              <a:ext cx="1991520" cy="348840"/>
            </p14:xfrm>
          </p:contentPart>
        </mc:Choice>
        <mc:Fallback>
          <p:pic>
            <p:nvPicPr>
              <p:cNvPr id="6" name="Tinta 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857720" y="3214080"/>
                <a:ext cx="2010240" cy="367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6901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xmlns="" id="{90D0AF4C-B337-4B40-9E09-AFD9AD72B9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56497" y="0"/>
            <a:ext cx="15087834" cy="68580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395CC794-C142-4C6F-AAA0-F9D23F105451}"/>
              </a:ext>
            </a:extLst>
          </p:cNvPr>
          <p:cNvSpPr txBox="1"/>
          <p:nvPr/>
        </p:nvSpPr>
        <p:spPr>
          <a:xfrm>
            <a:off x="0" y="1334194"/>
            <a:ext cx="531342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800" b="1" i="1" dirty="0">
                <a:solidFill>
                  <a:srgbClr val="FFFF00"/>
                </a:solidFill>
                <a:highlight>
                  <a:srgbClr val="000000"/>
                </a:highlight>
              </a:rPr>
              <a:t>VENDA VAREJO </a:t>
            </a:r>
            <a:r>
              <a:rPr lang="pt-BR" sz="1000" b="1" i="1" dirty="0">
                <a:solidFill>
                  <a:srgbClr val="FFFF00"/>
                </a:solidFill>
                <a:highlight>
                  <a:srgbClr val="000000"/>
                </a:highlight>
              </a:rPr>
              <a:t>.</a:t>
            </a:r>
            <a:r>
              <a:rPr lang="pt-BR" sz="5800" b="1" i="1" dirty="0">
                <a:solidFill>
                  <a:srgbClr val="FFFF00"/>
                </a:solidFill>
                <a:highlight>
                  <a:srgbClr val="000000"/>
                </a:highligh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2599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FFB0762B-F55B-44BA-8F88-011D576660A0}"/>
              </a:ext>
            </a:extLst>
          </p:cNvPr>
          <p:cNvSpPr txBox="1"/>
          <p:nvPr/>
        </p:nvSpPr>
        <p:spPr>
          <a:xfrm>
            <a:off x="151074" y="105648"/>
            <a:ext cx="9525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u="sng" dirty="0" smtClean="0">
                <a:solidFill>
                  <a:schemeClr val="accent6">
                    <a:lumMod val="75000"/>
                  </a:schemeClr>
                </a:solidFill>
                <a:latin typeface="Arial Black" pitchFamily="34" charset="0"/>
                <a:cs typeface="Aharoni" panose="02010803020104030203" pitchFamily="2" charset="-79"/>
              </a:rPr>
              <a:t>FATURAMENTO NA INDÚSTRIA MOVELEIRA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632A229D-7EF3-4462-A0E7-FC9CD921610C}"/>
              </a:ext>
            </a:extLst>
          </p:cNvPr>
          <p:cNvSpPr txBox="1"/>
          <p:nvPr/>
        </p:nvSpPr>
        <p:spPr>
          <a:xfrm>
            <a:off x="151074" y="6472362"/>
            <a:ext cx="17807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</a:t>
            </a:r>
            <a:r>
              <a:rPr lang="pt-BR" sz="1200" dirty="0" err="1" smtClean="0"/>
              <a:t>AddeMonitor</a:t>
            </a:r>
            <a:endParaRPr lang="pt-BR" sz="12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892204"/>
            <a:ext cx="12192000" cy="514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710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</TotalTime>
  <Words>102</Words>
  <Application>Microsoft Office PowerPoint</Application>
  <PresentationFormat>Personalizar</PresentationFormat>
  <Paragraphs>38</Paragraphs>
  <Slides>23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4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Laercio Comar</dc:creator>
  <cp:lastModifiedBy>USER</cp:lastModifiedBy>
  <cp:revision>64</cp:revision>
  <dcterms:created xsi:type="dcterms:W3CDTF">2020-11-28T14:11:50Z</dcterms:created>
  <dcterms:modified xsi:type="dcterms:W3CDTF">2021-08-21T16:34:32Z</dcterms:modified>
</cp:coreProperties>
</file>