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9" r:id="rId2"/>
    <p:sldId id="346" r:id="rId3"/>
    <p:sldId id="347" r:id="rId4"/>
    <p:sldId id="362" r:id="rId5"/>
    <p:sldId id="363" r:id="rId6"/>
    <p:sldId id="355" r:id="rId7"/>
    <p:sldId id="356" r:id="rId8"/>
    <p:sldId id="348" r:id="rId9"/>
    <p:sldId id="345" r:id="rId10"/>
    <p:sldId id="349" r:id="rId11"/>
    <p:sldId id="360" r:id="rId12"/>
    <p:sldId id="361" r:id="rId13"/>
    <p:sldId id="337" r:id="rId14"/>
    <p:sldId id="359" r:id="rId15"/>
    <p:sldId id="364" r:id="rId1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232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07T16:16:26.74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19861 8467 0,'18'0'78,"0"0"-62,-1 0 47,36 0-63,-35 0 15,17 0 1,-17 0-16,17 0 15,-17 0 1,-1 0 0,1 0 46,17 0-62,1 0 16,16 0-1,-34 0 1,0 0 0,-1 0-1,1 0 1,0 0 0,17 0-1,18 0 1,0 0-1,17 0 1,1 0 0,-36 0-1,0 0 1,36 0 0,-36 0 15,-17 0 47,17 0-78,18 0 16,-18 0-1,-17 0-15,70 0 16,-53 0-1,107 0 1,-125 17 0,1-17 31,0 0-32,-1 0 1,71 0-1,1 0 1,16 0 0,-34 0-1,-18 0 1,-36 0 0,1 0-1,0 0 1,-1 0-1,19 0 1,17 0 0,52 0-1,1 0 17,0 0-17,-35 0 1,-18 0-1,70 0 1,1 0 0,-107 0-1,89 0 1,-18 0 0,-35 0-1,-35 0 1,35 0-1,70 0 1,-35 0 0,36 0-1,-71 0 17,17 0-17,-52 0 1,0 0 78,-1 0-79,18 0 1,-17 0-16,17 0 15,-17 0 1,17 0 0,36 0-1,-54 0 17,107 0-17,-53 0-15,-54 0 16,89 0-1,-35 0 1,-54 0 156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07T16:18:19.72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10954 7620 0,'17'0'79,"160"0"-64,-89 0 1,335 0-1,-352 0-15,317 18 16,-123-18 0,-177 0 15,-53 0-15,88 0-1,36-18 1,123 0-1,-88 18 1,0 0 0,-70 0-1,-89 0 1,142 0 0,-19 0-1,-34 0 1,17 0-1,-35 0 1,-18 0 0,18 0 15,-36 0-15,-52 0 15,0 0 0,17 0-15,-17 0-1,17 0 1,0 0-16,-17 0 16,17 0-1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07T16:18:27.58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14199 2805 0,'18'0'94,"17"0"-78,53 0-16,36 0 15,52 0 1,-70 0 0,-88 0-1,35 0 1,17 0 0,-34 0-1,16 0 1,1 0-1,18 0 17,-18 0-17,0 0 1,53 0 0,-18 0-1,-18 0 1,-34 0-1,69 0 1,-16 0 0,16 0-1,-16 0 1,16 0 0,-52 0-1,18 0 1,-18-18-1,-18 18 1,53 0 0,-70 0-16,70 0 15,0 0 1,-35 0 0,35-18-1,-35 18 1,18 0-1,-36 0 1,18 0 0,-35 0-1,17 0 1,53 0 0,-17 0-1,35 0 1,35 0 15,-53 0-15,0 0-1,-17 0 1,35 0 0,-71 0-16,53 0 15,0 0 1,-88-17-1,71 17 1,-54 0 0,1 0-1,17 0 1,1 0 0,34 0-1,1 0 1,-54 0-1,19 0 17,-19 0-17,19 0 1,34 0 0,-52 0-1,-1 0 1,1-18-1,17 18 1,18 0 0,-35 0-1,17 0 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07T16:18:30.25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14217 3069 0,'88'0'62,"-53"0"-62,71 0 0,71 0 16,-142 0 0,212 18-1,-106-18 1,0 0-1,0 0 1,36 35 15,70-35-15,-71 0 0,-35 18-1,-106-18-15,1 0 16,-19 0-1,19 0-15,34 0 16,71 17 15,71-17-15,-53 0 0,-18 0-1,-71 0 1,18 0-1,-52 0 1,52 0 0,-18 0 15,-34 0-15,34 0-16,-34 0 15,69 0 1,-16-17-1,-36-19 1,-1 36 0,1 0-1,18 0 1,-1-35 0,-17 35-1,-17 0 1,-19 0 15,1 0-15,0 0-1,-1 0 1,1 0 0,17 0-1,0-17 1,54 17-1,-19 0 1,-35-18 0,-17 18 46,0 0-62,17 0 16,-17 0-1,17-18 1,18 18 0,-36 0-1,1 0 17,17 0 46,-35-17-78,18 17 0,0 0 15,-89 0 235,-105 0-234,-142 17-16,142-17 16,-106 0-1,229 0 1,17 0-16,19 0 15,-36 0 1,0 0 0,-18 0 15,-52 0-15,70 0-1,0 0 1,35 0-1,-52 0 48,-1 0-47,-52-17-16,88 17 15,-195-18 1,160 18-1,34-18 1,19 18 0,-1 0-16,1 0 31,-1 0-15,0 0-1,-35 0 1,-17 0-1,17 0 17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07T16:20:19.79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12471 9472 0,'17'0'125,"19"0"-125,69 0 16,-69 0 0,246 0-1,-264 0-15,-1 0 16,89 0 0,-35 0 15,-18 0-16,70 0 1,18 0 0,71 0-1,-18 0 1,-106 0 0,71 0-1,-142 0 1,177 0-1,-105 0 1,16-18 0,1 18-1,71 0 1,-71 0 0,52 0-1,-52 0 1,-88 0-1,70 0 1,-35 0 0,0 0-1,53 0 1,-36 0 0,36 0-1,-35 0 1,17 0-1,-18 0 1,-34 0 0,-19 0-1,1 0 32,-1 0 16,1 0-48,0-17 1,-1 17-16,36 0 16,0 0-1,0 0 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07T16:20:22.52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10372 10248 0,'17'0'78,"36"0"-78,-35 0 16,105 0-16,-52 0 15,211 0 1,-105 0-1,-1 0 17,71 0-17,-71 0 1,54 0 0,-195 0-16,71 0 15,-1-17 1,-16 17-1,-72 0 1,72-18 0,16 18-1,-34 0 1,-18 0 0,17 0-1,71 0 1,18 0 15,71 0-15,-54 18-1,-17-18 1,-89 17 0,-17-17 15,0 0-16,35 0 1,106 18 0,71-18-1,-71 17 1,-53-17 0,-35 0-1,-89 0-15,36 0 16,36 0-1,-1 0 17,-53 18-17,106-18 1,71 18 0,-18-18-1,53 35 1,-124-35-1,-52 0 1,17 0 0,-35 0-1,123 0 1,-140 0 0,-19 0-1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07T16:20:26.60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12806 11624 0,'53'0'140,"53"0"-140,105 0 16,-105 0 0,159 35-1,-142-35 1,-17 0 0,-88 0-1,17 0-15,71 0 16,-89 0-1,89 0 1,0 0 0,-88 0-1,105 0 17,-88 0-17,107 0 1,-19 0-1,18 0 1,36 0 0,-72 0-1,-52 0-15,35 0 16,36 0 0,88 0-1,-54 0 1,-140 0-1,70 0 1,-70 0 0,88 0-1,70 0 17,36 0-17,52-17 1,-52 17-1,-106 0-15,88 0 16,-141 0 0,-36 0-1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07T16:20:28.72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10301 12241 0,'35'0'31,"1"0"-31,122 18 16,-16-18 0,87 0 15,-123 18-31,105-18 15,124 35 1,-123-35 0,-177 0-1,107 0 1,-72 0 0,-17 0-1,-35 0 1,52 0-1,36 0 1,-18 0 0,18 0-1,35 0 1,-35 0 0,-18 0 15,-70 0-16,70 0 1,36 0 0,-19 0-1,-69 0 1,17 0 0,17 0-1,18 0 1,0 0-1,-35 18-15,36-18 16,52 17 0,-35-17-1,-54 0 1,90 0 0,-37 0 15,107 0-16,-36 0 1,1 36 0,-71-36-1,35 17 1,-35-17 0,35 0-1,-88 0-15,35 0 16,18 18-1,-36-18 1,177 0 0,35 17-1,-17-17 1,-194 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07T16:20:37.08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21273 10266 0,'88'0'79,"-71"0"-64,54 17-15,-18-17 16,0 0-1,70 0 1,36 18 0,-124-18-1,124 0 1,-53 0 0,-36 0-1,-34 0-15,-19 0 16,89 0-1,0 0 1,-18 0 0,18 0-1,-71 0 1,53 35 0,71-35-1,-18 0 1,-105 0-1,52 0 1,-53 0 0,-17 0-1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07T16:21:18.39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10160 5521 0,'0'-18'15,"35"18"1,-17 0 0,0 0-16,52 0 15,18 0 1,36 0 0,-71 0-1,53 0 1,52 0 15,-140 0-15,123 0-16,0 0 15,-88 0 1,106 0 0,0 0-1,17 0 1,-70 0-1,-36 0 1,-17 0 0,0 0-1,35 0 1,36 0 0,-89 0-1,353 0 16,-300 0-15,106 0 0,89 0-1,-142 0 1,-53 0 0,-18 0-1,1 0 1,-18 0-1,123 0 1,18 0 0,-158 0-1,299 0 1,-159 36-16,-88-36 16,1 0-1,16 0 16,-16 17-15,69-17 0,19 0-1,-19 0 1,-52 0 0,53 18-1,35-18 1,-159 0-1,124 0 1,-71 0-16,-35 0 16,53 0-1,-18 0 1,89 0 0,-36-18-1,53 18 16,-35-17-15,-71 17 0,-53 0-1,36 0 1,-54 0 0,160 0-1,-19 0 1,1 0-1,0 0 1,70-36 0,-52 36-1,17 0 1,-36 0 0,-52 0-1,0 0 1,88 0 15,35 0-15,-88 0-1,71 0-15,-71 0 16,89-17 0,-36 17-1,-71 0 1,-17 0-1,-18 0 1,124 0 0,52 0-1,-87 35 1,87-17 0,-158-18-1,-35 0 1,87 0 15,-16 0-15,69 0-1,-17 0 1,-53 0 0,71 17-1,-53-17 1,-18 0-1,-88 0 1,88 0 0,71 0-1,-160 0 1,107 0 0,-53 18-1,18-18 1,-1 0 15,18 0-15,18 0-1,-71 0 1,-17 0-16,70 0 16,-53 0-1,0 0 1,-35 0-1,-35 0 79,-1 0-63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07T16:21:24.24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12171 14429 0,'35'0'157,"36"0"-142,17 0-15,-53 0 16,142-36 0,-36 36-1,-106 0 1,-17 0-1,-1 0 17,1 0-32,17 0 15,18 0 1,-35 0-16,52 0 16,-34 0-1,34 0 1,-17 0-1,-18 0 1,-17 0 0,17 0-1,0 0 1,18 0 0,-35 0-1,0 0 1,-1 0 109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07T16:16:31.02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13970 8961 0,'18'0'157,"-1"0"-32,1 0-125,17 0 15,-17 0 1,35 0-1,-36 0 1,1 0 0,0 0-1,-1 0 1,19 0 0,17 0-1,-36 0 1,18 0-1,18 0 1,-35 0 0,0 0-1,-1 0 63,1 0-62,0 0 0,17 0-1,35 0 1,-52 0 0,0 0-1,35 0 1,-1 0-1,-16 0 1,-1 0 0,-17 0-1,-1 0 48,1 0-32,0 0 0,-1 0-31,1 0 63,0 0-48,-1 0-15,36 0 16,88 0 0,53 0-1,-53 0 1,-70 17 0,-36-17-1,0 0 16,1 0-15,17 0 0,35 0-1,0 0 1,18 0 0,-53 0-1,53 18 1,-53-18-1,-18 0 1,35 0 0,-34 17-1,17-17 1,-1 0 0,37 0-1,-19 0 16,36 18-15,18-18 0,-54 0-1,54 0 1,-107 0-16,36 0 16,35 0-1,-17 18 1,-54-18-1,72 0 1,-19 0 0,36 0-1,-71 0 1,18 0 0,-17 0-1,16 0 16,-16 0-15,-19 0 15,-17 17-15,18-17 0,17 0-1,36 0 1,17 0-1,-35 0 1,0 0 0,-18 0-1,18 0 1,18 0 0,17 0-1,-18 0 16,1 0-15,-1 0 0,-34 0-1,-19 0 1,19 0 0,-19 0-1,19 0-15,17 0 16,-36 0 15,1 0 0,-1 0-31,19 0 16,-19 0-16,1 0 16,0 0-1,-1 0 48,19 0-48,16 0 1,-34 0 0,17-17-1,-17 17 1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07T16:21:25.96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17163 15081 0,'53'0'47,"105"0"-32,1 0-15,17 0 16,-158 0-1,106 0 1,-54 0 0,-17 0-1,-18 0 1,36 0 0,-53 0-16,87-17 15,-52 17 1,-17 0-1,16 0 1,-34 0 0,0 0-1,-1 0 1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07T16:21:27.90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6879 15593 0,'35'0'78,"-17"0"-62,106 0-16,-72 0 16,107 0-1,123 0 1,-158 0-16,52 0 16,-70 0-1,-71 17 1,54-17-1,-19 0 1,36 0 0,88 0-1,-35 0 1,-18 0 0,18 0-1,-71 0 16,35 0-15,-34 0 0,-54 0-1,-18 0 1,1 0 0,70 0-1,36 0 1,52 0-1,1 0 1,17 0 0,-71 0-1,-88 0 17,-17 0-17,0 0 48,17 0-48,0 0 1,53 0 0,-17 0-1,-36 0 1,-17 0 31,-1 0-32,1 0-15,53 0 16,-18 0 0,-18 0-1,-18 0 1,1 0 93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07T16:21:41.52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22983 7320 0,'18'0'125,"123"0"-110,-35 0-15,106 0 16,-124 0-1,71 0 1,-18 0 0,-53 0-1,-35 0 1,17 18 0,1-18-1,52 0 1,72 0-1,-143 0 1,72 0 0,17 0-1,-106 0 1,71 0 0,-71 0-1,36 0 1,52 0-1,36 0 1,-71 0 0,1 0-1,-1 17 1,0-17 0,-70 0-1,-1 0-15,-17 18 16,18-18 46,0 0-30,-1 0-17,54 0 1,-18 0-1,-18 0 1,-17 0 0,-1 0 77,36 0-77,-18 0-16,54 0 16,-54 0-16,194 0 31,-17 0-15,-124 0-1,71 18 1,-142-18-1,54 0-15,17 0 16,-35 0 0,71 0-1,52 17 1,-17-17 0,35 0-1,-53 18 1,0-18-1,-18 0 1,-87 0 0,17 0 15,-36 0-15,177 0-1,-158 0 1,52 18-1,53-18 1,-35 0 0,-18 0-1,-35 0 1,0 0 0,53 0-1,-1 0 1,54 0-1,-35 0 1,-89 0 0,106 0 15,-53 0-15,0 0-1,-35 17 1,0-17-1,53 0 1,-18 0 0,0 0-1,-35 0 1,0 0 0,18 0-1,-18 0 16,-36 0-31,1 0 16,0 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07T16:24:01.32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30339 7461 0,'35'0'93,"-17"0"-77,35 0 0,-18 0-16,36 0 15,-36 18 1,18-18 0,17 0-1,-17 0 1,18 0-1,-18 0 1,0 0 0,0 0-1,35 0 1,-71 0-16,1 0 16,17 0-1,1 0 1,-19 0 31,1 0-32,-1 0 1,1 0 0,53 0-1,17 0 1,-35 0-1,17 0 1,-34 0 0,-1 0-1,-17 0 1,-1 0 0,1 0-1,-1 0 32,1 0-31,17 0-1,18 0 1,-35 0 0,0 0-1,-1 0 1,1 0-1,17 0 1,-17 0 0,-1 0 15,19 0-15,-19 0-16,54 0 15,-53 0 16,-18-18 94,-18 18-62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07T16:24:04.58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20267 8026 0,'88'0'109,"-35"0"-109,35 0 16,-70 0-1,53 0 1,-36 0-1,35 0 1,-34-18 0,17 18-1,-18-18 1,0 18 0,-17-17-1,17 17-15,0 0 16,-17 0-1,53 0 17,-19 0-17,-16 0 17,-1 0-32,0 0 15,-17 0 16,17 0-15,1 0 0,-1 0-1,18 0 1,17 0 0,-34 0-1,-19 0 32,1 0-31,-1 0-16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07T16:24:11.28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20355 9419 0,'18'0'16,"0"0"0,34 0-1,125 0 1,105 0 0,-176 0-1,53 0 16,-124 18-15,53-18 0,-53 0-16,-17 0 15,70 0 1,-52 0 0,69 0-1,54 0 1,88 0-1,-35 0 1,-18 0 0,-71-18-1,1 18 1,-54 0 0,-34 0 30,-19 0-30,1 0 0,-1 0-1,72 0 1,-1 0 0,-18-17-1,1 17 1,-53 0-1,17 0 1,18 0 0,-36 0-1,72 0 1,69 0-16,-140 0 16,158 0-1,-17 0 16,-71 0-15,18 0 0,-35 0-1,-18 0 1,-18 0 0,18 0-1,70 0 1,-70 0-1,300 0 1,-318 0 0,124 0-1,-71 0 1,-52 0 0,-1 0-1,0 0 16,0 0-15,36 0 0,52 0-1,18 0 1,-88 0 0,71 0-1,-1-36 1,-17 36-1,18 0 1,-36 0 0,0 0-1,-35 0 1,-35 0-16,35 0 16,17 0-1,-17 0 16,70 0-15,-87 0 0,52 0-1,-35 0-15,-36 0 16,54 0 0,-36 0-1,36 0 1,-18 0-1,17 0 1,-34 0-16,122 0 16,-52 36-1,124-36 1,-72 0 0,-140 0-1,35 17 1,35-17 15,-53 0-15,18 0-1,-35 0 17,35 0-17,0 0 1,-36 0-16,36 0 15,35 18 1,18-18 0,-88 0-1,141 0 1,-18 0 0,-35 0-1,-1 0 16,54 17-15,18-17 0,-72 0-1,19 0 1,-36 0 0,-53 0-1,1 0 1,-19 0-1,54 0 1,35 0 0,-36 0-1,1 0 1,-18 0 0,-18 0-1,18 0 1,0 0 15,-36 0-31,19 0 16,17 0-1,70 0 1,-88 0 0,54 0-1,34 0 1,18-35-1,-70 35 1,-54 0 0,19 0-1,17 0 1,17 0 0,-35 0-1,18 0 1,-35 0 15,0 0-15,-1 0-1,1 0 1,17 0 15,-17 0-15,-1 0-1,1 0 48,0 0-63,-1 0 31,1 0-15,0 0 78,-1 0-79,1 0-15,0 0 47,17 0-31,-18 0-1,1 0-15,17 0 16,18-17 0,-35 17-1,0 0 1,17 0-1,-18 0 48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07T16:25:07.23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28840 12347 0,'17'0'31,"19"0"-16,16 0-15,-16 0 16,87 0 0,-35 0-1,1 0 1,16 0 0,-52 0-1,0 0 16,-35 0-15,17 0 0,-17 0-1,-1 0-15,19 0 16,-19 0 0,72 0-1,34 0 1,18-35-1,-35 35 1,35-18 0,0 18-1,-53 0 1,36 0 0,-18 0-1,17 0 16,54 0-15,-89 0 0,0 0-1,-53 0 1,36 0 0,-18 0-1,17 0 1,-34 0 15,-1 0-15,0 0-1,-17 0 1,-1 0 0,1 0-1,0 0 1,-1 0 15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07T16:25:12.59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20320 12912 0,'18'0'63,"17"0"-47,0 0-1,18 0-15,-35 0 16,70 0-16,-53 0 15,124 17 17,35-17-17,-53 0 1,-17 18 0,-54-18-1,124 0 1,-141 0-1,35 0 1,53 0 0,-105 0-1,70 0 1,-1 0-16,-69 0 16,52 0-1,18 0 1,-1 0-1,19 0 17,-1 0-17,19 0 1,34 0 0,0 0-1,-17 0 1,-106 0-1,35 0 1,-35 0 0,-35 0 15,-1 0-15,124 0-1,18 0 1,-106 0-1,-18 0-15,71 0 16,-35 18 15,-18-18-15,-18 0 0,36 0-1,70 0 1,17 0-1,-52 0 1,0 0 0,-18 0-1,-17 0 1,-54 0 0,36 0-1,0 0 1,36 0-1,-54 0 1,0 0 15,18 0-15,35 0 0,-70 0-1,35 0 1,-18 0 15,0 0-15,-17 0-1,52 0 1,54 0 0,-89 0-1,36 0 1,-18 0-1,17 0 1,-17 0 0,18 0 15,17 0-15,0 0-1,-53 0 1,18 0-1,-35 0-15,0 0 32,-1 0 15,19 0-32,-19 0-15,36 0 16,35 0-1,0 0 1,18 0 15,-18 0-15,-52 0 0,17 0-1,0 0 1,-18 0-1,0 0 1,0 0 0,-17 0-16,88 0 15,-53 0 1,17-18 0,-34 18-1,-19 0 16,19 0-15,16 0 0,37 0 15,52 0-15,-35 18-1,-1-18 1,37 0-1,-54 17-15,53-17 16,71 0 0,-18 18-1,-159-18 1,124 0 0,-1 0-1,-17 0 1,-17 0-1,17 0 1,35 18 0,-105-18 15,35 0-15,88 0-1,-35 0 1,52 0-1,-175 0 1,122 17 0,-52-17-1,18 0 1,34 0 0,19 18-1,-54-18 1,1 0-1,-36 0 1,-70 0 0,17 0-16,-18 0 31,1 0-15,35 0-1,-18 0 1,18 0-1,18 0 1,-1 0 0,-34 0-1,-19 0 1,1-18 0,-1 18 15,1 0 78,35-17-109,0 17 16,35 0-1,-35 0 1,0 0 0,-18 0-1,-17 0 1,-53 0 281,-1 0-297,-122 0 15,16 0 1,-16 0 0,105-18-1,-106 18 17,53 0-17,-35 0 1,53 0-1,17 0 1,36 0 0,17 0-1,1 0 1,-18 0 0,-71 0-1,-71 0 1,124 18-1,-70-18 1,35 0 0,0 0-1,-18 0 17,-35 0-17,17 0 1,-17 0-1,-106 0 1,88 0 0,-52 0-1,105-18 1,88 18 0,-70 0-1,35 0 1,-70 0-1,-54 0 1,-52-35 0,70 35-1,89 0 1,-54 0 15,106 0-15,-52 0-1,17 0 1,35 0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07T16:25:32.00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20285 15293 0,'53'0'62,"35"0"-46,-71-18-16,142 18 15,-106 0 1,88 0-16,-70 0 16,88 0-1,-54 0 1,37 0-1,52 0 1,-71 0 15,-17 0-15,-89 0-16,36 0 16,18 0-1,-36 0 1,-17 0-1,52 0 1,1 0 0,35 0-1,-18 0 1,35 0 0,-17 0-1,-53 0 1,35 0-1,-35 18 1,0-18 15,18 0-15,-18 0 0,53 18-1,-18-18 1,106 17-1,-88-17 1,88 18 0,-141-18-1,70 0 1,-70 17-16,-35-17 16,52 0-1,-17 0 1,18 0-1,34 0 1,-34 0 15,-18 0-15,53 0 0,-36 0-1,19 0 1,-54 0-1,35 0 1,36 0 0,-53 0-1,18 0 1,-1 0 0,1 0-1,17 0 1,-35 0-1,88 0 1,-106 0 0,1 0-1,52 0 1,-18 0 0,18-17-1,-35 17 1,36 0-1,-54 0 1,18-18 0,17 18-1,-52 0 1,88 0 0,35-35-1,-71 35 1,36 0-1,35-18 1,-17 18 15,-71 0-15,-18 0 0,0 0-16,54 0 15,-19 0 1,-35 0-1,-17 0 1,0-17 0,-1 17-1,1 0 1,17 0 0,71 0-1,0 0 1,35 0-1,-35 0 1,0 0 0,-18 0 15,-18 0-15,-52 0-1,53 0 1,-18 0-1,35 0 1,-18 0 0,-17 0-1,-18 0 1,18 0 0,71 0-1,-1 0 1,-34 0-1,-19 0 1,-35 0 0,1 0 15,69 0-15,37 0-1,-1 17 1,17-17-1,-16 18 1,-72-18 0,54 0-1,-36 0 1,-35 0 0,-18 0-1,0 0 1,36 0-1,35 0 1,-53 0 0,35 0 15,-18 0-15,36 0-1,0 0 1,-71 0-1,18 0 1,-18 0 0,1 0-1,-19 0 1,19 0 0,-1 0-1,35 0 1,-34 0-1,-19 0-15,36 0 797,-17 0-797,34 0 16,36 0 0,35 0-1,-123 0 1,-1 0-1,1 0 17,0 0-17,35 0 1,35 0 0,-35 0-1,0 0 1,-36 0-1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07T16:25:34.44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20232 15804 0,'17'0'47,"1"0"-31,17 0 15,36 0-15,105 0-1,71 0 1,-88 0 0,17 0-1,-87 0 1,16 0-1,37 0 1,-1 0 0,-88 0-1,35 0 1,-53 0 0,53 0 15,-52 0-16,16 0 1,1 0 0,53 0-1,-88 0 1,88 0 0,-53 0-16,-18 0 15,0 0 1,18 0-1,-18 0 1,-17 0 31,17-17-31,-17 17-1,17 0 16,-17 0-15,123 0 0,-53 0-1,-70 0 32,-1 0 31,1 0-31,0 0-31,-1 0-16,1 0 15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07T16:16:36.45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22225 9472 0,'18'0'203,"35"0"-203,35 0 15,-18 0 1,-52 0 0,0 0 109,-1 0-110,1 0-15,0 0 32,-1 0-32,1 0 15,-1 0 1,1 0-1,0 0 32,-1 0-15,1 0-17,17 0 1,-17 0-1,0 0 1,-1 0 0,1 0-1,-1 0 1,1 0 15,0 0-15,-1 0-1,19 0 1,-19 0 0,1 0 31,0 0-16,-1 0-16,1 0 1,-1 0 0,1 0 77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07T16:26:06.51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10107 7126 0,'71'0'109,"-54"0"-109,124 0 16,-88 18 0,71-18-1,-89 0 1,53 0 0,-17 0-1,-36 0 1,0 0-1,54 17 17,-37-17-32,54 0 15,53 0 1,-141 0 0,123 0-1,-35 0 1,-71-17 15,18 17-15,53 0-1,17 0 1,-17 0 0,0 0-1,-53 0-15,35 0 16,-53 0-1,36 0 17,-36 0-17,36 0 1,-1 0 0,-35 0-1,18 0 1,71 0-1,-1 0 1,-105 0 0,88 0-1,-53 0-15,0 0 16,17 0 0,71 17-1,-70-17 1,105 0-1,106 0 17,-52 0-17,-89 18 1,-35-18 0,17 0-1,-70 0 1,53 0-1,17 0 1,-17 0 0,53 0-1,-71 0 1,36 0 0,-54 0-1,-35 0 1,-17 0-1,53 0 17,-1 0-17,18-18 1,1 18 0,-36 0-1,-36 0 1,1 0-1,-1 0 1,89 0 0,0 0-1,0 0 1,-18 0 0,-70 0-1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07T16:26:08.29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10142 7708 0,'53'0'109,"141"0"-109,-141 18 16,194-18 0,-176 0-16,87 0 15,19 0 1,-1 35 0,-158-35-1,141 0 1,-18 0-16,-35 0 15,141 0 1,52 0 0,-16 0 15,-125 0-15,-17 0-1,36 0 1,-71 0-1,52 0 1,19 0 0,-142 0-1,106 0 1,-105 0 0,105 18-1,70-18 1,-17 0-1,-88 0 1,194 0 0,-282 0 15,87 0-15,1 0-1,53 0 1,-88 0-1,34 0 1,-34 0 0,0 0-1,-1 0 1,-35 0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07T16:26:11.04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10019 8396 0,'194'0'140,"-159"0"-140,71 0 16,-71 0 0,106 0-1,-88 0 1,-17 0-1,-19 0 1,19 0 0,52 0-1,88 0 1,71 0 0,0 18-1,-141-18 1,-18 0-1,-53 0 1,-17 0-16,70 0 16,-17 0-1,35 17 17,-36-17-17,106 0 1,-70 0-16,-88 0 15,88 0 1,0 0 0,-18 0-1,-35 18 1,35-18 0,18 0-1,-18 0 1,53 35-1,-35-35 1,-53 0 0,106 18-1,-71-18 1,-71 0 0,72 0-1,-54 0 1,18 0-1,-18 0 1,-17 0 0,-1 0-1,89 0 1,35 0 0,18 18-1,-124-18 1,106 0-1,-17 0 1,35 0 0,-71 0-1,0 0 17,18 0-17,17 0 1,-17 0-1,-53 0-15,88 0 16,18 0 0,-36 0-1,54 0 1,-142 0 0,71 0-1,35 0 1,0 0-1,-88-18 1,35 18 0,-35 0-1,-18 0 17,-17 0-1,0 0-16,-1 0 1,-17-18 0,18 18-1,-36-17 157,-17 17-156,0-18-1,0 0-15,17 18 16,0-17 0,-88-1-1,71 18 1,18 0 0,-1-18 30,0 18-46,-17-17 16,-36-18 0,54 17-1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07T16:26:13.42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12541 8308 0,'71'0'125,"105"0"-109,-88 0-16,54 0 16,-19 0-1,-105 0 1,140 0 0,-34 18 15,105-18-16,36 0 1,-36 17 0,-105-17-1,-36 0 1,-18 0 0,36 0-1,-88 0 1,52 0-16,36 0 15,-18 0 1,106 0 0,-105 0-1,16 0 1,-87 0 0,0 0 30,70 0-30,18 0 0,35 0-1,-106 0 1,265 0 0,-230 0-1,54 0 1,-106 0-1,-1 0 32,19 0-47,-19 0 16,36 0 0,-35 0-1,70 0 1,-35 0 15,-36 0 16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07T16:26:23.01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10142 8925 0,'36'0'62,"34"0"-62,530 0 16,-477 0-16,213 0 16,-178 18-16,-87-18 15,52 0 1,-87 0 0,-19 0 15,36 0-16,53 0 1,0 0 0,35 0-1,-35 0 1,0 0 0,-18 0-1,35-18 1,36 18-1,17-17 1,-34 17 0,-37 0-1,-69 0 1,-1 0 15,-17 0 0,70 0-15,-35 0 0,70 0-1,54 0 1,-19 0 0,-34 17-1,-1-17 1,-17 18-1,-35-18 1,70 0 0,0 0-1,-53 0 1,35 0 0,-52 0-1,88 0 1,35-18 15,0 18-15,-88-17-1,-18 17 1,-18 0 0,-17 0-1,-17 0 1,-19 0-1,1 0 1,70 0 0,53 0-1,71 0 1,-89 0 0,-34 0-1,-54 0 1,35 0-1,-52 17 1,0-17 62,17 0-62,0 0-16,-17 0 15,-1 0 17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07T16:26:25.38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10001 9472 0,'18'0'79,"17"0"-79,194 0 15,-176 0-15,371 0 16,34 18-1,-246-18 17,-159 0-32,88 0 15,-17 0 1,-72 0 0,-16 0-1,17 0 1,35 0-1,0 0 1,88 0 0,-123-18-1,36 18 1,-54 0 0,35 0-1,-52 0-15,0 0 16,35 0-1,-1 0 17,1 0-17,18 0 1,-18 0 0,0 0-1,0 0 1,0 0-1,-18 0 1,18 0 15,-36 0-31,1 0 16,53 0 0,-36 0-1,0 0 16,18 0 1,-18 0-17,-17-18 1,0 18 187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07T16:27:26.90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18309 7938 0,'35'0'172,"-17"0"-172,70 0 15,-52 0-15,34 0 16,-17 0-1,0 0 1,18 0 0,-36-18-1,53 18 1,18 0 15,17 0-15,-35 0-1,-52 0 1,-19 0 0,1 0-1,0-18 1,52 18 0,-17 0-1,35 0-15,53 0 16,-105 0-1,-1 0 1,-17 0 109,17-17-109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07T16:27:32.50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15663 8396 0,'89'0'125,"-19"0"-109,36 0-1,-71 0-15,142 0 16,-36 0 15,-35 0-15,-18 0 0,-53 0-1,36 0 1,70 0-1,35 0 1,-35 0 0,-35 0-1,35 0 1,-17 0 0,-36 0-1,18 0 1,70 0-1,0 0 17,-70 0-17,-88 0 1,88 0 0,17 0-1,1 0 1,-36 0-1,53-18 1,-53 18 0,-17 0-1,52 0 1,54 0 0,-72 0-1,1 0-15,53 0 16,-124 0-1,71 0 17,-53 0-17,0 0 1,-18 0 0,-17 0-1,17 0 1,36 0-1,70 0 1,18 0 0,-54 0-1,-69 0 1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07T16:27:34.69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15628 8996 0,'18'0'63,"52"0"-47,-34 0-16,16 0 15,-16 0 1,34-18-1,-17 18-15,-35 0 16,17 0 0,-17 0 15,17 0-15,53 0-1,-52 0 1,-19 0 15,1 0-15,-1 0-1,1 0 1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07T16:27:36.99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16404 8908 0,'53'0'15,"141"-18"1,18 18 0,-177 0-1,230 0 1,-124 0-1,53 0 1,-35 0 0,70 0-1,0 0 1,-52-18 15,17 18-15,-159 0-16,35 0 15,19 0 1,105 0 0,-177 0-1,177 0 1,18 0 0,-106 0-1,0 0 1,-1 0-1,1 0 1,-53 0 0,53 0 15,-71 0-15,54 0-1,-19 0 1,18 0 15,-17 18-15,-36-18-1,18 0 1,35 0 0,-17 0-1,-54 18 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07T16:17:17.24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13952 11924 0,'18'0'250,"105"0"-250,-87 0 16,158 0-16,-88 0 16,123 0-1,-141 0 17,-70 0 46,-1 0-63,19 0 1,-19 0-16,19 0 16,34 0-1,-35-18 1,89 18-1,-71 0 1,-18-17 0,-17 17-1,-1 0 1,1 0 31,0 0-32,17 0 1,-17 0 0,52 0-1,-35 0-15,36 0 16,0 0 0,-19 0-1,-16 0 1,-1 0 15,-17 0-31,35 0 16,105 0-1,-70 0 17,1 0-17,-19 0 1,-34 0-1,-19 0 1,1 0 0,17 0 15,18 0-15,-35 0-1,123 0 1,-18 0-1,18 0 1,-105 0 0,-1 0-1,-17 0 17,-1 0-17,1 0-15,52 0 16,1 0-1,-18 0 1,-36 0 15,1 0-15,17 0 0,36 0-1,-18 0 1,17 0-1,-52 0 1,17 0 0,-17 0-1,35 0 1,53 0 0,35 0 15,-35 0-16,-1 0 1,-87 0-16,35 0 16,0 0-1,-35 0 1,-1 0 0,19 0-1,34 0 1,18 0-1,18 17 1,0-17 0,35 0-1,-17 0 1,-19 0 15,-52 0-15,-35 0-16,35 0 15,-18 0 1,-17 0 0,52 18-1,1-18 1,17 0 0,0 0-1,-17 0 1,-36 0-1,0 0 1,54 0 0,-1 0-1,35 0 1,54 0 15,-19 0-15,36 0-1,-123 0 1,-1 0 0,1 0-1,-18 0 1,18 0 0,-19 0-1,1 18 1,0-18-1,0 0 1,35 0 0,18 0-1,-71 0 1,54 0 15,-19 0-15,-17 0-1,0 0 1,18 0 0,52 0-1,-17 0 1,0 0 0,-89 0-16,54 0 15,0 0 1,17 17-1,-53-17 1,88 0 0,19 0-1,69 0 1,-70 0 0,53 0 15,-123 0-16,-53 0 1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07T16:27:39.63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15699 9419 0,'17'0'110,"1"0"-95,35 0-15,35 0 16,159 0-1,53 0 1,0 0 0,-159 0-1,0 0 1,-71 0 0,-34 0 15,34 0-16,-34 0 1,52 0 0,35 0-1,-52 0 1,-18 0 0,17 0-1,18 0 1,1 0-1,-1 0 1,-18 0 0,1 0-1,35 0-15,0 0 16,-71 0 0,18 0 15,-18 0 0,36 0-15,34 0-1,37 0 1,-72 0 0,71 0-1,-53 0 1,-35 0-1,-17 0 1,17 0-16,-18 0 16,18 0-1,17 0 1,36 0 0,-18 0-1,18 0 16,-18 0-15,1 0 0,-37 0-1,37 0 1,-54 0 0,141 0-1,-158 0 1,88 0-1,17 18 1,124-1 0,-53 1-1,-53 17 1,-123-35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07T16:27:41.58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15646 9860 0,'35'0'0,"18"0"31,70 0-15,-87 18-1,193-1 1,36-17 0,-124 0-1,17 0 1,-52 0-1,53 0 1,-36 0 0,-17 0-1,-53 0-15,-18 0 16,-17 0 0,0 0 15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07T16:27:44.78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16933 9966 0,'0'0'0,"124"0"16,35 18-1,17-1 1,71 19-1,-53-36 17,-18 0-17,54 0 1,-125 0 0,19 0-1,35 0 1,-124 0-1,53 0-15,0 17 16,-52-17 0,34 0-1,1 18 1,35-18 0,-54 0-1,90 0 1,-107 0-1,18 0 1,35 0 0,-35 0 15,-35 0-15,-1 0 15,-17-18 0,35 1-15,-17-1-1,0 18-15,-1 0 16,1-35 0,-18 17 109,0 0-110,0 1 1,0-1-1,-18 18 17,1 0 15,-1 0-47,0 0 15,-87 0 1,34 0-16,1 0 15,-72 0 1,1 0 0,71 0 15,34 0-15,-16 18-1,-37 17 1,-16-35-1,16 18 1,-52-18 0,106 0-1,-71 35 1,18-17 0,-36-1-1,72-17 1,-37 0-1,-34 0 1,17 18 0,35-18 15,36 0-31,-53 0 16,17 0-1,1 0 1,52 0-1,1 0 79,-19 0-78,-105 0-1,88 0-15,-53 0 16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07T16:27:46.34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15540 10478 0,'18'0'62,"17"0"-46,35-18-16,1 18 16,52 0-1,36-18 1,-18 18-1,-53 0 1,36 0 0,-36 0-16,-70-17 15,17 17 1,0 0 0,-17 0 15,0 0-16,-1 0 1,1 0 0,-1 0 15,1 0-31,0 0 31,17 0-15,0 0 109,-17 0-125,17 0 15,36 0 1,-36 0 0,36 0-1,-36 0 1,-17 0 15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07T16:29:02.62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6738 5838 0,'0'0'0,"194"18"16,-88 0 0,-71-18-16,-17 0 15,17 0 1,-17 0 0,-1 0-1,19 0 1,34 0-1,-34 0 1,34 0 0,18-18-1,0 0 17,71 18-17,-53-17 1,-35 17-1,-18 0 1,17-18 0,-35 18-1,89 0 1,-1 0 0,36 0-1,-18 0 1,0 0-1,-35 18 1,18-18 0,-36 0-1,-18 0 17,107 0-17,-1 0 1,18 0-1,-88 0 1,-18 0 0,-53 0-16,54 17 15,-36-17 1,105 0 0,-52 0-1,123 0 1,-52 0-1,52 18 1,-123-18 0,-53 0-1,0 0 17,-18 0-17,36 0 1,105 0-1,-17 0 1,-18 0 0,-53 0-1,0 0 1,-52 0 0,34 0-1,-17 0 1,18 0-1,105 0 1,-123 0 0,88 0-1,0 18 1,18-18 15,-36 0-15,36 0-1,-35 0 1,-19 0 0,142 0-1,-123 0 1,70 0 0,-35 0-1,-107 0 1,54 0-1,-70 0-15,-1 0 16,106 0 0,-35 0-1,0 0 1,17 0 15,-52 0-15,-1 0-16,54 0 15,17 0 1,70 0 0,72 0-1,-213 17 1,212-17 0,-17 0-1,-71 18 1,-18-18-1,-17 0 1,-18 0 0,-88 0 15,0 0-31,53 0 16,-18 0-1,-17 0 1,-54 0 78,1 0-94,0 0 15,35 0-15,52 0 16,-69 0-1,-19 0 1,19 0 62,34 18-62,18-18-16,-35 17 15,-35 1 1,0 0 0,-1-18-1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07T16:29:08.97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6650 10266 0,'18'0'78,"-1"0"-62,36 0-1,0 0-15,70 0 31,-17 0-15,124 0 0,69 35-1,-281-35 1,123 0-16,-70 18 16,-1-18-1,36 0 1,35 0-1,0 0 1,-17 0 0,35 0-1,-18 0 1,35 17 0,18-17-1,-53 0 16,-88 0-15,-35 0 0,35 0-1,0 0 1,35 0 0,88 0-1,71 0 1,-106 0-1,-105 18 1,122-18 0,-34 0-1,-18 0 1,52 0 0,-17 0-1,18 0 16,-71 0-15,18 0 0,-53 0-1,0 0 1,141 0 0,-159 0-1,124 18 1,0-18-1,-53 0 1,-36 0 0,-17 0-1,53 17 1,0-17 0,35 0-1,35 0 16,-105 0-15,-1 0-16,36 0 16,-88 0-1,17 0 1,36 0 0,35 0-1,52 0 1,-34 0-1,-18 0 1,-36 0 0,1 0-1,-18 0 1,-18 0 0,159 0-1,-159 0 16,71 0-15,53 0 0,-36 0-1,36 0 1,70 0 0,1 0-1,211 0 1,-159 0-1,282 53 1,-458-53 0,53 36-1,-89-36-15,-52 0 16,35 0 0,-18 0-1,53 0 16,-17 0-15,-36 0-16,54 0 16,-72 0-1,54 0 1,17 0 0,0 0-1,18 17 1,53-17-1,17 0 1,-35 0 0,-35 0-1,88 0 1,-141 0 0,282 0 15,-300 0-31,230 0 31,-36 0-15,-123 0-1,-18 0 1,-35 0 0,0 0 15,35 0-16,106 0 1,36-17 0,-125-19-1,-52 36 1,-35 0-16,35 0 16,-18 0 15,71-17 0,-71 17-15,89 0-1,-18 0-15,-18 0 16,53 0 0,-18 0-1,71 0 1,106 0-1,53 0 1,-18 0 0,-194 17-1,0-17 1,-70 0 0,-53 0-1,17 0-15,18 0 16,-18 0 15,36 0-15,17 0-1,18 0 1,-36 0 0,18 0-1,36 0 1,-89 0-1,0 0 1,1 0 0,-19 0-1,72 0 1,-72 0 15,1 0-15,70 0-1,18 0 17,-88 0-32,34 0 15,37 0 1,-54 0 0,35 0-1,-52 0 173,35 0-188,53-17 15,-71 17 1,53 0 0,-70 0-1,17 0 329,53 0-344,18 0 16,0 0-1,0 0 1,-53 0-16,35-18 15,-35 18 17,18 0-17,175 0 1,1 0 0,-88 0-1,-88 0 1,-1 0-16,18 0 15,-35 0 1,36 0 0,-72 0-1,36 0 1,88 0 0,0 0-1,89 0 1,70 18-1,-54-18 17,37 0-17,-177 0 1,-54 0-16,90 0 16,-90 0-1,54 0 1,35 0-1,-105 0 1,52 0 0,0 0-1,-35 0 1,53 0 0,35 0-1,35 0 1,-70 0-1,35 17 17,-123-17-17,0 0 1,52 0 250,-35 0-266,36 0 15,176 0 1,-106 0-1,-18-17 1,-70 17 0,89-18-1,-107 18-15,88 0 16,-35 0 0,54 0-1,-72 0 1,54 0-1,-54 0 17,36-18-17,-53 18 1,0 0 0,-36 0-1,36 0 1,-17 0 15,69 0-15,-34 0-1,-36 0 1,-17 0 0,0 0-1,-1 0 1,36 0-1,0 0 1,35 0 0,71-35 15,-53 35-15,-71 0-16,89-18 15,-89 18 1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07T16:29:11.78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6720 10971 0,'53'0'140,"53"0"-140,176 18 16,-140-18-16,140 35 16,-212-35-1,195 18-15,-89-18 16,-70 18-1,88-18 1,-88 0 0,88 0 15,-35 0-15,-1 0-1,37 0 1,-1 35-1,-89-35 1,54 0 0,-141 0-1,52 0-15,19 0 16,-37 0 0,37 18-1,52-18 1,106 17-1,17-17 1,-105 0 0,17 0 15,-70 0-15,0 0-1,35 0 1,-35 0-1,53 0 1,-106 0 0,105-17-1,1 17 1,18 0 0,-36 0-1,-71 0 1,-34 0-1,-19 0 1,1 0 31,-71-36 328,18 19-359,-107-36-16,19 35 15,52 0 1,-17 18-16,-18 0 15,89 0 17,-36 0-17,18 0 1,-36 0 15,0 0-15,-17 0-1,-18 0 1,54 0 0,-1 0-1,17 0 1,-158 0 0,141 0-1,-141 0 1,36 0-1,-107 0 1,0-17 0,89 17-1,88 0 1,35 0 0,18 0 15,-71 0-16,88 0 1,-17 0 0,17 0-1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07T16:29:26.53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6914 14358 0,'18'0'94,"53"0"-78,-54 0-16,107 0 15,-18 0 1,158 18 0,-52 17-1,-53-17 1,-36-18-1,-35 0 1,-35 0 0,-35 0-16,105 0 15,36 0 1,-71 0 0,-52 0-1,34 0 16,-35 0-31,1 0 16,122 0 0,-69 0-1,16 0 1,-52 0 0,-17 0-1,34 0 1,-52 0-16,52 0 15,54 0 1,123 0 0,-230 0-1,142-18 1,-88 18-16,-54-18 16,72 18-1,-19 0 16,36-17-15,53 17 0,-53-36-1,52 36 1,-87 0 0,17 0-1,0 0 1,-53 0-1,71 0 1,-17 0 0,-37 0-1,37 0 1,16 0 0,-34 0-1,17 0 16,18 0-15,-53 0 0,-18 0-1,53 0 1,54 0 0,-1 0-1,-18 0 1,89 0-1,-124 0 1,0 0 0,-53 0-1,36 0 1,35 18 0,53-18-1,-1 0 16,125 0-15,-19 0 0,54 0-1,-89 18 1,-194-18-16,124 0 16,0 17-1,-71-17 1,-70 0-1,17 0 1,-18 0 62,1 0-78,17 0 0,107 0 16,-72 0 15,36 0-15,-88 0-16,34 18 15,19-18 1,-53 0 0,87 0-1,-87 0 1,53 0-1,-1 0 1,18 0 0,18 0-1,-18 0 1,1 0 0,16 0-1,-52 0-15,36 0 31,105 0-15,53 0 0,-212 0-1,229 0 1,-17 35 0,-106-35-1,-35 0 1,-35 0-1,-1 0 1,-34 0 0,-1 0-1,18 0 1,88 18 0,-70-18-1,-36 0 1,106 0 15,-35 18-15,-89-18-16,54 0 15,52 0 1,36 0 0,-53 0-1,-18 0 1,-17 0-1,17 0 1,0 0 0,-70 0-1,17 0 1,0 0 0,36 0-1,-18 0 1,-36-18 15,36 18-15,-35 0-1,17 0 1,1 0 0,17-18-1,-36 18 16,1 0 32,-18-17-63,35 17 16,36-18-1,-54 18-15,107-18 16,-89 18 15,-35-17 110,18 17-126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07T16:29:52.53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14464 6932 0,'18'0'110,"17"0"-110,212 0 15,-212 0-15,177 0 16,211 0 0,-317 0-1,106 0 1,-142 0 0,-35 0-1,-17 0 16,35 0-15,-18 0 0,53 0-1,-17 0 1,17 0 0,-35 0-1,-18 0 1,-17 0-1,17 0 1,-17 0-16,0 0 16,70 0-1,-18 0 1,18 0 15,-70 0-15,141 0-1,-124 0 1,53 18 0,53-18-1,1 0 1,-1 0 0,0 0-1,70 0 1,89 0-1,-159 0 1,-70 0 0,264 17-1,-194-17 1,-35 0 15,-18 0-15,18 0-1,53 0 1,35 0 0,-71 0-1,-70 0 1,53 0 0,-53 0-1,18 0 1,34 18-1,37-18 1,-54 0 0,18 0-1,-1 0 1,36 0 0,18 0 15,0 0-16,35 0 1,0 0 0,-123 0-1,17 0 1,-53 0 0,-17 0-1,52 0-15,-34 0 16,69 0-16,-69 0 15,87 0 1,36 0 0,0 0-1,-36 0 1,-17 0 0,-88 0 15,52 0-16,18 0 1,1 0 0,34 0-1,-35 0 1,-70 0-16,88 0 16,-71 0-1,18 0 1,53 0-1,-71 0 1,106 0 0,-106 0-1,18 0 1,18 0 0,88 0-1,-89 0 16,-17 0-15,53 0 0,-71 0-1,18 0 1,-35 0 0,-1 0 30,1 0-46,0 0 16,35 0 0,35 0-1,-18-18 1,-17 18 0,-18 0-16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07T16:29:56.79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14623 8573 0,'17'0'31,"71"0"-31,71 17 16,-35-17-1,-107 0 1,1 0 15,0 0-15,17 0-1,35 0 1,19 0 0,-1 0-1,53 0 1,-88 0-16,88 0 15,53 0 1,-35 0 0,-71 0-1,88 0 1,-35 0 0,53 0-1,-35 0 1,-35 0 15,70 0-15,-36 0-1,-105 0 1,71 0 0,-18-17-1,17 17 1,-35-18-1,36 18 1,-1 0 0,18 0-1,-35 0 1,-18 0 0,-52 0-1,70 0 1,17 0 15,-17 0-15,-18 0-1,36 0 1,-72 0 0,37 0-1,52 0 1,-35 0-1,-1 0 1,-34 0 0,-36 0-1,18 0 1,18 0 0,-1 0-1,-17 0 1,71 18-1,-36-18 17,-18 0-17,54 17 1,-18-17 0,17 0-1,18 18 1,-88-18-1,124 17 1,34 19 0,1-19-1,-71-17 1,18 18 0,-89-18-1,-17 0 1,71 0-1,-18 18 17,17-18-17,1 0 1,-1 17 0,-52-17-1,34 0 1,-52 0-1,-17 0 1,34 0 0,-35 0-1,36 0 1,35 0 0,-18 0-1,-35 0 1,53 0-1,-18 0 17,-17 0-17,-36-17 1,35 17 0,19 0-1,-1-18 1,0 18-1,-53 0 1,0 0 0,36 0-1,-53 0 1,-1 0-16,19 0 16,-1 0 15,18 0-16,-18 0 17,18-18-17,18 18 1,17-17 0,-35 17-1,-18 0 1,71 0-1,-36 0 1,-34-36 0,34 36-16,-35 0 15,89 0 1,35-17 0,-54 17-1,19-18 1,-53 18-1,-19 0 1,37 0 15,-54 0-15,18 0 0,17 0-1,-34 0 1,122 0-1,-87 0 1,35 0 0,-36 0-1,54 0 1,-89 0 0,159 0-1,-88 0 1,88 0-1,-35 0 1,-1 0 15,-16 0-15,-72 0-16,159 18 16,-52-18-1,17 0 1,0 0-1,-141 0 1,35 35-16,-17-35 16,17 0-1,35 0 1,-52 0 0,-36 0-1,-17 0 1,-1 0-1,19 0 17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07T16:17:20.73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13952 12453 0,'18'0'125,"0"0"-125,17 0 15,-17 0 1,17 0-16,0 0 15,0 0 1,1 0 0,-19 0-1,1 0 1,35 0 0,17 0-1,-17 0 1,53 0-1,-35 0 1,-54 0 0,19 0-1,-1 0 1,0 0 0,18 0-1,0 0 1,-18 0-1,36 0 1,35 0 0,-53 0-1,17 0 1,1 0 0,-36 0-1,-17 0 1,-1 0 15,1 0-15,0 0-1,17 0 17,71 0-17,-71 0 1,36 0-1,-36 0 1,-18-18 0,19 18-1,-19 0 1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07T16:30:01.38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14429 8925 0,'35'0'203,"0"0"-187,0 0-16,71 0 16,-70 0-1,-19 0 1,1 0 46,17 0-62,89 0 32,-19 0-17,-52 18-15,53-18 16,-88 0-16,70 18 15,-35-18 1,0 0 0,-18 0-1,36 0 1,-1 17-16,-34-17 16,69 0-1,-34 0 1,35 0-1,-18 0 1,-35 0 0,-18 0-1,71 0-15,-53 0 32,88 18-17,-70-18 1,-36 0-1,18 0 1,35 0 0,18 0-1,17 17 1,1-17 0,17 0-1,-35 18 1,-53-18-1,17 0 1,18 0 0,-35 0-1,-35 0 17,52 0-17,-34 0 1,105 0-1,-53 0 1,-35 0 0,-35 0-1,-1 0 17,1 0 61,52 0-77,-17 0-16,36 0 16,-72 0-1,18 0 1,18 0 812,-17 0-828,228 0 16,-193 0-16,52 0 15,-70 0-15,18 0 16,-54 0-1,1 0 1,0 0 0,35 0 15,70 0-15,-17 0 15,0 0-16,-71 0 1,0 0 0,36 0-1,-36 0 1,0 0 0,1 0-16,17 0 15,-36 0 1,54 0-1,-18 0 1,52 0 0,37 0-1,-37 0 1,-87 0 15,88 0-15,35 0-1,-18 0 1,107 0 0,34 35-1,1-35 1,-142 0 0,-34 0-1,-1 0 1,0 0-1,53 0 1,0 0 0,-70 18-1,105-18 1,-70 0 15,-88 0-15,35 0-16,-18 0 15,0 0 1,18 0 0,18 0-1,34 0 1,37 0 0,-72 0-1,-17 0 1,-35 0-1,-1 0 1,107 0 0,-107 0-1,160 0 1,-160 0 0,1 0 15,35 0 0,0 0-15,-18 0-1,18 0 1,18 0 0,-36 0-1,35 0 1,-34 0-1,-1 0 1,-17 0-16,-1 0 78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07T16:30:39.47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11977 7285 0,'53'0'78,"-36"0"-62,107 0-16,-54 0 16,160 18-1,-72-18 1,1 0 0,-35 0 15,-18 0-16,-18 0 1,18 0 0,-18 0-1,-35 0 1,123 0 0,0 0-1,-70 0 1,-70 0-16,105 0 15,-88 0 1,35 0 0,35 0-1,-105 0 1,123 0 15,106 0-15,-106 0-1,0 0 1,-17 0 0,17 0-1,-18 0 1,-17 0 0,-18 0-1,53 0 1,36-18-1,-142 18 1,300 0 0,-264-18-1,52 18 1,1-17 15,-19 17-15,-34 0-1,-36 0 1,-17 0-16,123 0 16,-70 0-1,87 0 1,-17 0 0,-105 0-1,34 0-15,1 0 16,17 0-1,0 0 1,0 0 0,1 0-1,-1 0 1,-35 0 15,123-18-15,-123 18-1,159 0 1,17 0 0,-194 0-1,177 0 1,-141 0-16,-36 0 16,71 0-1,-36 0 1,-17-18-1,-18 18 1,-17 0 62,35 0-62,-18 0-16,1 0 15,-1 0 1,0 0 0,18 0-1,35 0 1,-70 0 0,-1 0-1,1 0-15,0 0 16,35-17-1,-18 17 1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07T16:30:42.39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19597 7197 0,'17'0'94,"19"0"-79,105 0-15,106 35 16,106-17 0,-301-18-16,143 35 15,69-17 1,-140-18 15,-89 0-15,141 17-1,-123-17 1,88 0 0,-35 0-1,35 0 1,0 0-1,0 0 1,36 0 0,-36 0-1,71 0 1,87 0 0,-263 0-1,175 0 1,36 0 15,-53 0-15,-53-17-1,-35 17 1,71 0 0,-71 0-1,52-36 1,-17 36-1,18 0 1,18 0 0,-36-17 15,-18 17-15,18 0-1,-53-18 1,-70 18 15,0 0-15,17 0-1,-17 0 1,17 0 0,0 0-1,0 0-15,-17 0 16,0 0-1,-1 0 32,1 0-31,0 0 15,17 0-31,0 0 16,0 0-1,-17 0 17,0 0-17,17 0 1,-17 0 0,35 0-1,-36 0 1,1 0-1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07T16:30:44.73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15381 8361 0,'35'0'62,"18"0"-46,18 0-16,634 0 16,-175 0-1,316 0 1,-758 0-1,212 0 1,-159 0 0,53 0-1,-52 0 1,-72 0 0,107 0-1,228 0 1,19 0-1,34 0 1,-176 0 0,-141 0-1,-35 0 1,-17 0 0,34 0-1,0 0 1,1 0-1,17 0 17,-17 0-17,-36 0 1,-35 0 0,35 0-1,106 0 1,-35 0-1,105 35 1,-123-35 0,-88 0-1,53 0 1,-18 0 0,53 0-1,53 0 1,-53 0-1,-17 0 1,-36 0 15,-17 0-31,70 0 16,-71-18 0,-52 18-1,17 0 1,-17 0-1,0 0 1,17 0-16,53 0 31,-35-35-15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07T16:30:47.31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11853 9454 0,'18'0'16,"53"0"-1,52 0 1,142 0 0,-89 0-1,212 18 1,-70-18-1,-72 18 1,-51-18 0,-72 0-1,-35 17 17,89-17-17,-72 0 1,72 0-1,-142 0-15,53 18 16,-52-18 0,-1 0-1,35 0 1,1 0 0,-18 18-1,35-18 1,-17 0-1,34 0 1,54 0 0,-18 0 15,124 17-15,-142-17-1,177 0 1,-123 0-1,-160 0 1,213 0 0,34 0-1,-123 0 1,53 0 0,-17 0-1,70 0 1,-36 0-1,160 0 1,-160 0 0,54 0 15,-159 0-15,-106-17-1,70 17 1,71 0-1,-35 0 1,159 0 0,35 0-1,17 0 1,-105-18 0,0 18-1,-89 0-15,53 0 16,71 0-1,0-35 1,-70 35 0,-54 0-1,36 0 17,-106 0-17,-18 0 1,-17 0-1,70 0 1,-35 0 0,17 0-1,-52 0-15,35 0 16,-18 0 0,18-18-1,-18 18 1,18 0-1,0 0-15,0 0 16,53 0 0,-18-18-1,-35 18 17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07T16:18:03.14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10936 6844 0,'18'18'406,"17"-18"-406,53 52 15,36-16 1,-54-19 0,-34 1-1,-19-18 17,1 0-1,-18 18-31,17-18 15,36 0 1,18 17 0,-1-17-1,-17 18 1,-17-18 15,-1 0-15,-17 0-1,-18 18 1,17-18 0,1 0-16,17 0 15,0 0 1,1 0 0,17 0-1,-36 0 1,1 0-1,0 0 32,-1 0-15,18 0-17,1 0 1,52 0-1,-53 0 1,106 0 0,-35 0-1,53-36 1,-71 36 0,-35-17-1,-35 17 1,-1 0 15,1 0-15,17 0-1,-17 0 1,35 0 15,35 0-15,-35 0-1,35 0 1,53 0 0,-123 0-1,70 0-15,-17-18 16,-36 18 0,18 0-1,-36 0 1,19 0-1,17-18 1,-18 18 0,0 0-1,-17 0 1,35 0 15,-36 0-15,19 0-1,-19-17 1,1 17 0,0 0 15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07T16:18:05.15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13776 6773 0,'-88'0'62,"-18"0"-62,53 0 16,-53 0-1,0 0 1,-17 0 0,105 0 15,1 0-16,-19 0 1,-52 0 0,53 0-1,-53 0 1,35 0-16,0 0 16,-53 0-1,71 0 1,-1 0-1,-34 0 1,17 0 0,-53 0-1,0 0 1,71 18 15,0-18-15,-18 0-1,35 0 1,-35 0-16,18 0 16,-36 0-1,-17 0 1,53 0 0,-53 0-1,0 0 1,70 0-1,-35 0 1,18 0 0,-18 0-1,18 0 1,-18 0 0,17 0 15,1 0-16,-18 0 1,36 0 0,-19 0-1,19 0 1,-1 0 0,0 0 15,1 0 31,-19 0-46,1 0-16,0 0 16,-18 0-1,35 0 16,1 0 141,-19 0-172,19 0 16,-19 0-16,19 0 16,-1 0-1,1 0 188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07T16:18:14.51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13794 6791 0,'70'0'125,"-35"0"-125,54 0 15,-19 0 1,71 0-1,-88 0-15,53 0 16,35 0 0,-53 0-1,-52 0 17,-19 0-17,1 0 1,17 0-16,-17 0 15,52 0 1,72-35 0,-54 35-1,18 0 17,-89 0-32,36-18 15,0 18 1,-35 0-1,-1 0 17,19 0-17,34 0 1,71-18 0,-35 18-1,18 0 1,-89 0-1,35 0 1,-34 0 0,-1 0-1,-17 0 17,17 0-32,88 0 31,-87 0-16,52 0 1,-35 0 0,-18 0-1,-17 0 1,-1 0 0,19 0-1,-19 0 1,1 0-1,35 0-15,53 0 16,-71 0 0,71 0-1,-36 18 17,-34-18-17,16 0 1,37 0-1,34 0 1,1 18 0,-54-18-1,1 0 1,-36 0 0,-17 0-1,-1 0 1,1 0 31,0 0-32,-1 0-15,36 0 16,18 0 0,-54 0 15,19 0-16,16 17 1,-34-17 0,0 0-1,-1 0 1,1 0 0,0 0-1,70 18 1,0-18-1,-17 0 1,-1 0 0,-35 0-1,-17 0 1,53 0 0,-1 0 15,18 0-16,18 0 1,-88 0 0,88 0-1,-53 0 1,0 0 0,-18 0-1,18 0 1,-36 0-1,1 0 1,17 0 0,1 0-1,34 0 1,-35 0 0,-17 0 15,35 0-16,17 0 1,1 0 0,17 0-1,-17 0 1,-18 0 0,-36 0-1,36 18 1,35-18-1,1 0 1,-36 0 0,-36 0-1,1 0 1,-1 0 0,1 0 15,17 0-16,54 17 1,-72-17 0,19 0-1,-1 0 1,0 0 0,-17 0 46,-1 0-31,1 0-31,0 0 32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07T16:18:17.39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24800 6826 0,'36'0'94,"16"0"-78,90 0-16,-107 18 15,177 0 1,-54-18 15,-105 17-15,-35-17-1,-1 0 1,1 0 0,35 0-1,35 0 1,0 0-1,1 0 1,-54 0 0,0 0-16,0 0 15,-17 0 1,35 0 0,-18 0-1,36 0 16,17 0-15,0 0 0,-70 0 15,0 0-15,34 0-1,-16 0 1,34 0-1,1 0-15,-54 0 16,36-17 0,-17 17-1,17 0 1,52 0 0,-16 0-1,-1 0 16,18 0-15,-18 0 0,18 0-1,-89 0 1,124 0 0,-52 0-1,-19-18 1,1 18-1,-1 0 1,-52 0 0,52 0-1,1 0 1,17 0 0,-53 0-1,107 0 1,-37 0 15,-34 0-15,-18 0-1,-18 0-15,53 0 16,-17 0 0,17 0-1,-17 0 1,-54 0-1,19 0 1,-1 0 0,35 0-1,36 0 1,-35 0 0,17 0-1,-35 0 1,-18 0-1,0 0 1,-17 0 0,35 0 15,-35 0-15,-1 0-16,1 0 31,0 0 31,-1 0-30,-17-18-32,18 18 31,0 0 0,17 0-15,-18 0-1,1 0 1,-36 0 187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1C5A33-A680-4E98-9B4D-7EACA4D3F1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B1212B3-5CFF-4D58-B162-109A6BB077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F0B5C6F-B8B4-4B7D-86B7-66BB89C5E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07/08/2021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A5FEEDC-DC19-4F8A-AD8A-117846A9C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1D94097-CC4D-45FF-8193-CFED43785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1594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B7A3F9-6CCD-4056-AD9B-1C7CF3262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C4738C6-E12F-4589-ABF2-B6F93FCD3E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B2BAD04-B4B3-4FCC-9A57-5481332CC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07/08/2021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BF1070B-3613-4EF1-9F5A-F4AB42842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63D01DB-47E4-418A-94AD-EF72F1979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9649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095D5BC-98B0-4FC9-85E5-098CED3D35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A51239E-0F97-4D4E-8736-DCAEB24B3F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451DBFB-FC54-40C6-8732-791CD901D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07/08/2021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FD0EDA6-0EFA-43A1-A5AD-5DDD08E53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14D2C35-6D74-445A-B850-82DC3716C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6689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C10072-6F9F-41AE-9FE8-CD38E5E3C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CFE134E-332C-43A3-94A6-AAF3C82CEC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EAB4B12-881A-4924-8FD8-7F1E090B6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07/08/2021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1514540-A54B-4A77-A938-D05398249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3EFB0A7-35CB-48AB-AC22-BE980270B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4153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457F32-3D69-462C-8EA3-78FE99B01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79F283D-22A8-4307-BF82-1C1DF60713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9427B64-BF15-4399-B80A-572BD298E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07/08/2021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F27E002-C620-4B06-BB59-CC7CE3BC9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50F9619-B961-4790-BDD4-A98798761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2452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B9C2DC-3693-4E5B-B490-B9FCB912D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C19FB6B-A833-4DA0-9111-F0FD73CA6A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76EB352-9868-40F9-BF5D-E46A85C6BB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111B6BB-EF93-44A3-9F10-4344B87CA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07/08/2021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8137713-CF2C-4D02-AB98-95FFF5512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5760BED-F1E5-4472-AFF7-D8E2D8B4A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4153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243E45-2DD7-439E-931D-84A006E4B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CA95248-719F-4AAB-9485-945352C0C8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D87A4ED-36AF-401C-B86B-207EA1B073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576CAEEA-AA90-4795-B85D-0DCA7B9A44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D7137C9-ACE1-41FC-AE59-017B509038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59822CBC-7DF1-4E5B-BDBE-FB7C9961F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07/08/2021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A7953614-3615-4C30-B64B-9309E8C1B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3E87028D-5863-4902-A0EC-AB6B08E19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6315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63EDBF-ED7A-4F68-915C-F84411256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4FCC078D-024A-4163-A336-5DE057F7A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07/08/2021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FE8B23D-C216-4EF7-9334-81B7B1EB3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8C62CA5-4B96-4679-A552-358EF9427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9877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5B66FCDD-67D2-49A7-A553-BF07DDD88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07/08/2021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0ADE2382-470F-4A42-BEAA-535A4F8B3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431E1A4-AAA6-4F69-A2CD-3F9402DE1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4538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829579-924C-4358-A1F5-307546F1F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DEFD0A4-8F23-4406-84B9-1C2ED1148D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18B3F24-3927-402B-8EF6-3938C78FEA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73751B9-2C4A-46B0-9C0C-22F69AA33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07/08/2021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A03C4DB-0181-40A6-80C1-EAE0C946B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4EDDA4D-BE21-4E2E-B2DD-D1ADA2441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8370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BC8A76-0781-4681-ADF1-6D84FAB2C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498DBC38-BA1E-4491-8D62-A4421D2332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FBC73D5-E915-4AB7-B585-27D0135F85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454BF47-2E22-448C-A11D-E085C907A6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07/08/2021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A6EFC6C-CD18-4F1C-9DC9-B8926924F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02A5701-8384-47A7-B528-0B97AFD74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8183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8E712C3A-6D55-4BF9-89B9-0B9495D4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1AB3300-C614-4F3E-8FF8-9338B896AC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E5D8052-08A6-43B2-8B8D-E19200D426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74FEE2-FB1F-40B4-B255-F0D4986AE6B8}" type="datetimeFigureOut">
              <a:rPr lang="pt-BR" smtClean="0"/>
              <a:t>07/08/2021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A199C25-4284-4D3B-A794-C9938BA353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D89BD40-1288-4F10-8B36-2DC503C51C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9999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customXml" Target="../ink/ink41.xml"/><Relationship Id="rId18" Type="http://schemas.openxmlformats.org/officeDocument/2006/relationships/image" Target="../media/image54.png"/><Relationship Id="rId3" Type="http://schemas.openxmlformats.org/officeDocument/2006/relationships/customXml" Target="../ink/ink36.xml"/><Relationship Id="rId7" Type="http://schemas.openxmlformats.org/officeDocument/2006/relationships/customXml" Target="../ink/ink38.xml"/><Relationship Id="rId12" Type="http://schemas.openxmlformats.org/officeDocument/2006/relationships/image" Target="../media/image51.png"/><Relationship Id="rId17" Type="http://schemas.openxmlformats.org/officeDocument/2006/relationships/customXml" Target="../ink/ink43.xml"/><Relationship Id="rId2" Type="http://schemas.openxmlformats.org/officeDocument/2006/relationships/image" Target="../media/image46.png"/><Relationship Id="rId16" Type="http://schemas.openxmlformats.org/officeDocument/2006/relationships/image" Target="../media/image5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11" Type="http://schemas.openxmlformats.org/officeDocument/2006/relationships/customXml" Target="../ink/ink40.xml"/><Relationship Id="rId5" Type="http://schemas.openxmlformats.org/officeDocument/2006/relationships/customXml" Target="../ink/ink37.xml"/><Relationship Id="rId15" Type="http://schemas.openxmlformats.org/officeDocument/2006/relationships/customXml" Target="../ink/ink42.xml"/><Relationship Id="rId10" Type="http://schemas.openxmlformats.org/officeDocument/2006/relationships/image" Target="../media/image50.png"/><Relationship Id="rId4" Type="http://schemas.openxmlformats.org/officeDocument/2006/relationships/image" Target="../media/image47.png"/><Relationship Id="rId9" Type="http://schemas.openxmlformats.org/officeDocument/2006/relationships/customXml" Target="../ink/ink39.xml"/><Relationship Id="rId14" Type="http://schemas.openxmlformats.org/officeDocument/2006/relationships/image" Target="../media/image5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customXml" Target="../ink/ink44.xml"/><Relationship Id="rId7" Type="http://schemas.openxmlformats.org/officeDocument/2006/relationships/customXml" Target="../ink/ink46.xml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png"/><Relationship Id="rId5" Type="http://schemas.openxmlformats.org/officeDocument/2006/relationships/customXml" Target="../ink/ink45.xml"/><Relationship Id="rId10" Type="http://schemas.openxmlformats.org/officeDocument/2006/relationships/image" Target="../media/image59.png"/><Relationship Id="rId4" Type="http://schemas.openxmlformats.org/officeDocument/2006/relationships/image" Target="../media/image56.png"/><Relationship Id="rId9" Type="http://schemas.openxmlformats.org/officeDocument/2006/relationships/customXml" Target="../ink/ink4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customXml" Target="../ink/ink48.xml"/><Relationship Id="rId7" Type="http://schemas.openxmlformats.org/officeDocument/2006/relationships/customXml" Target="../ink/ink50.xml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png"/><Relationship Id="rId5" Type="http://schemas.openxmlformats.org/officeDocument/2006/relationships/customXml" Target="../ink/ink49.xml"/><Relationship Id="rId4" Type="http://schemas.openxmlformats.org/officeDocument/2006/relationships/image" Target="../media/image6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customXml" Target="../ink/ink51.xml"/><Relationship Id="rId7" Type="http://schemas.openxmlformats.org/officeDocument/2006/relationships/customXml" Target="../ink/ink53.xml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png"/><Relationship Id="rId5" Type="http://schemas.openxmlformats.org/officeDocument/2006/relationships/customXml" Target="../ink/ink52.xml"/><Relationship Id="rId10" Type="http://schemas.openxmlformats.org/officeDocument/2006/relationships/image" Target="../media/image68.png"/><Relationship Id="rId4" Type="http://schemas.openxmlformats.org/officeDocument/2006/relationships/image" Target="../media/image65.png"/><Relationship Id="rId9" Type="http://schemas.openxmlformats.org/officeDocument/2006/relationships/customXml" Target="../ink/ink5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customXml" Target="../ink/ink5.xml"/><Relationship Id="rId5" Type="http://schemas.openxmlformats.org/officeDocument/2006/relationships/customXml" Target="../ink/ink2.xml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customXml" Target="../ink/ink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customXml" Target="../ink/ink11.xml"/><Relationship Id="rId3" Type="http://schemas.openxmlformats.org/officeDocument/2006/relationships/customXml" Target="../ink/ink6.xml"/><Relationship Id="rId7" Type="http://schemas.openxmlformats.org/officeDocument/2006/relationships/customXml" Target="../ink/ink8.xml"/><Relationship Id="rId12" Type="http://schemas.openxmlformats.org/officeDocument/2006/relationships/image" Target="../media/image14.png"/><Relationship Id="rId2" Type="http://schemas.openxmlformats.org/officeDocument/2006/relationships/image" Target="../media/image9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customXml" Target="../ink/ink10.xml"/><Relationship Id="rId5" Type="http://schemas.openxmlformats.org/officeDocument/2006/relationships/customXml" Target="../ink/ink7.xml"/><Relationship Id="rId15" Type="http://schemas.openxmlformats.org/officeDocument/2006/relationships/customXml" Target="../ink/ink12.xml"/><Relationship Id="rId10" Type="http://schemas.openxmlformats.org/officeDocument/2006/relationships/image" Target="../media/image13.png"/><Relationship Id="rId4" Type="http://schemas.openxmlformats.org/officeDocument/2006/relationships/image" Target="../media/image10.png"/><Relationship Id="rId9" Type="http://schemas.openxmlformats.org/officeDocument/2006/relationships/customXml" Target="../ink/ink9.xml"/><Relationship Id="rId1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customXml" Target="../ink/ink13.xml"/><Relationship Id="rId7" Type="http://schemas.openxmlformats.org/officeDocument/2006/relationships/customXml" Target="../ink/ink15.xml"/><Relationship Id="rId12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customXml" Target="../ink/ink17.xml"/><Relationship Id="rId5" Type="http://schemas.openxmlformats.org/officeDocument/2006/relationships/customXml" Target="../ink/ink14.xml"/><Relationship Id="rId10" Type="http://schemas.openxmlformats.org/officeDocument/2006/relationships/image" Target="../media/image21.png"/><Relationship Id="rId4" Type="http://schemas.openxmlformats.org/officeDocument/2006/relationships/image" Target="../media/image18.png"/><Relationship Id="rId9" Type="http://schemas.openxmlformats.org/officeDocument/2006/relationships/customXml" Target="../ink/ink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customXml" Target="../ink/ink23.xml"/><Relationship Id="rId18" Type="http://schemas.openxmlformats.org/officeDocument/2006/relationships/image" Target="../media/image32.png"/><Relationship Id="rId26" Type="http://schemas.openxmlformats.org/officeDocument/2006/relationships/image" Target="../media/image36.png"/><Relationship Id="rId3" Type="http://schemas.openxmlformats.org/officeDocument/2006/relationships/customXml" Target="../ink/ink18.xml"/><Relationship Id="rId21" Type="http://schemas.openxmlformats.org/officeDocument/2006/relationships/customXml" Target="../ink/ink27.xml"/><Relationship Id="rId7" Type="http://schemas.openxmlformats.org/officeDocument/2006/relationships/customXml" Target="../ink/ink20.xml"/><Relationship Id="rId12" Type="http://schemas.openxmlformats.org/officeDocument/2006/relationships/image" Target="../media/image29.png"/><Relationship Id="rId17" Type="http://schemas.openxmlformats.org/officeDocument/2006/relationships/customXml" Target="../ink/ink25.xml"/><Relationship Id="rId25" Type="http://schemas.openxmlformats.org/officeDocument/2006/relationships/customXml" Target="../ink/ink29.xml"/><Relationship Id="rId2" Type="http://schemas.openxmlformats.org/officeDocument/2006/relationships/image" Target="../media/image24.png"/><Relationship Id="rId16" Type="http://schemas.openxmlformats.org/officeDocument/2006/relationships/image" Target="../media/image31.pn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11" Type="http://schemas.openxmlformats.org/officeDocument/2006/relationships/customXml" Target="../ink/ink22.xml"/><Relationship Id="rId24" Type="http://schemas.openxmlformats.org/officeDocument/2006/relationships/image" Target="../media/image35.png"/><Relationship Id="rId5" Type="http://schemas.openxmlformats.org/officeDocument/2006/relationships/customXml" Target="../ink/ink19.xml"/><Relationship Id="rId15" Type="http://schemas.openxmlformats.org/officeDocument/2006/relationships/customXml" Target="../ink/ink24.xml"/><Relationship Id="rId23" Type="http://schemas.openxmlformats.org/officeDocument/2006/relationships/customXml" Target="../ink/ink28.xml"/><Relationship Id="rId10" Type="http://schemas.openxmlformats.org/officeDocument/2006/relationships/image" Target="../media/image28.png"/><Relationship Id="rId19" Type="http://schemas.openxmlformats.org/officeDocument/2006/relationships/customXml" Target="../ink/ink26.xml"/><Relationship Id="rId4" Type="http://schemas.openxmlformats.org/officeDocument/2006/relationships/image" Target="../media/image25.png"/><Relationship Id="rId9" Type="http://schemas.openxmlformats.org/officeDocument/2006/relationships/customXml" Target="../ink/ink21.xml"/><Relationship Id="rId14" Type="http://schemas.openxmlformats.org/officeDocument/2006/relationships/image" Target="../media/image30.png"/><Relationship Id="rId22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customXml" Target="../ink/ink35.xml"/><Relationship Id="rId3" Type="http://schemas.openxmlformats.org/officeDocument/2006/relationships/customXml" Target="../ink/ink30.xml"/><Relationship Id="rId7" Type="http://schemas.openxmlformats.org/officeDocument/2006/relationships/customXml" Target="../ink/ink32.xml"/><Relationship Id="rId12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11" Type="http://schemas.openxmlformats.org/officeDocument/2006/relationships/customXml" Target="../ink/ink34.xml"/><Relationship Id="rId5" Type="http://schemas.openxmlformats.org/officeDocument/2006/relationships/customXml" Target="../ink/ink31.xml"/><Relationship Id="rId10" Type="http://schemas.openxmlformats.org/officeDocument/2006/relationships/image" Target="../media/image42.png"/><Relationship Id="rId4" Type="http://schemas.openxmlformats.org/officeDocument/2006/relationships/image" Target="../media/image39.png"/><Relationship Id="rId9" Type="http://schemas.openxmlformats.org/officeDocument/2006/relationships/customXml" Target="../ink/ink33.xml"/><Relationship Id="rId14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5C89F528-5276-4051-9BB7-44FAA3F696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2542" y="-55659"/>
            <a:ext cx="12675042" cy="6913659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036EA1E8-B0EC-4973-BE92-2B5B3E0AF2FC}"/>
              </a:ext>
            </a:extLst>
          </p:cNvPr>
          <p:cNvSpPr txBox="1"/>
          <p:nvPr/>
        </p:nvSpPr>
        <p:spPr>
          <a:xfrm>
            <a:off x="0" y="1556210"/>
            <a:ext cx="29858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i="1" dirty="0">
                <a:solidFill>
                  <a:schemeClr val="bg1"/>
                </a:solidFill>
              </a:rPr>
              <a:t>EMPREGO E RENDA</a:t>
            </a:r>
          </a:p>
        </p:txBody>
      </p:sp>
    </p:spTree>
    <p:extLst>
      <p:ext uri="{BB962C8B-B14F-4D97-AF65-F5344CB8AC3E}">
        <p14:creationId xmlns:p14="http://schemas.microsoft.com/office/powerpoint/2010/main" val="33487107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6AA01C49-461A-498D-9F93-9124926E51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86106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EF6123A0-180A-418B-BEF6-0E074C95A740}"/>
              </a:ext>
            </a:extLst>
          </p:cNvPr>
          <p:cNvSpPr txBox="1"/>
          <p:nvPr/>
        </p:nvSpPr>
        <p:spPr>
          <a:xfrm>
            <a:off x="470842" y="2444115"/>
            <a:ext cx="531342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800" b="1" i="1" dirty="0">
                <a:solidFill>
                  <a:schemeClr val="bg1"/>
                </a:solidFill>
              </a:rPr>
              <a:t>INDÚSTRIA</a:t>
            </a:r>
          </a:p>
        </p:txBody>
      </p:sp>
    </p:spTree>
    <p:extLst>
      <p:ext uri="{BB962C8B-B14F-4D97-AF65-F5344CB8AC3E}">
        <p14:creationId xmlns:p14="http://schemas.microsoft.com/office/powerpoint/2010/main" val="20963193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FFB0762B-F55B-44BA-8F88-011D576660A0}"/>
              </a:ext>
            </a:extLst>
          </p:cNvPr>
          <p:cNvSpPr txBox="1"/>
          <p:nvPr/>
        </p:nvSpPr>
        <p:spPr>
          <a:xfrm>
            <a:off x="388429" y="324333"/>
            <a:ext cx="1069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u="sng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SELIC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32A229D-7EF3-4462-A0E7-FC9CD921610C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https://www.jb.com.br/colunistas/o-outro-lado-da-moeda/2021/08/1031979-apostas-da-selic-de-2021-estao-agora-entre-7-e-75.html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3F643F2-ED28-4823-B38C-009D9E4E90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7002" y="0"/>
            <a:ext cx="7653145" cy="6392487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Tinta 5">
                <a:extLst>
                  <a:ext uri="{FF2B5EF4-FFF2-40B4-BE49-F238E27FC236}">
                    <a16:creationId xmlns:a16="http://schemas.microsoft.com/office/drawing/2014/main" id="{E9CAB52C-FD5A-4494-8591-13B847590C56}"/>
                  </a:ext>
                </a:extLst>
              </p14:cNvPr>
              <p14:cNvContentPartPr/>
              <p14:nvPr/>
            </p14:nvContentPartPr>
            <p14:xfrm>
              <a:off x="6591240" y="2838600"/>
              <a:ext cx="514800" cy="19440"/>
            </p14:xfrm>
          </p:contentPart>
        </mc:Choice>
        <mc:Fallback>
          <p:pic>
            <p:nvPicPr>
              <p:cNvPr id="6" name="Tinta 5">
                <a:extLst>
                  <a:ext uri="{FF2B5EF4-FFF2-40B4-BE49-F238E27FC236}">
                    <a16:creationId xmlns:a16="http://schemas.microsoft.com/office/drawing/2014/main" id="{E9CAB52C-FD5A-4494-8591-13B847590C5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575400" y="2775240"/>
                <a:ext cx="54612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EAB6E746-FF61-497C-BBC2-8BD9E396EB04}"/>
                  </a:ext>
                </a:extLst>
              </p14:cNvPr>
              <p14:cNvContentPartPr/>
              <p14:nvPr/>
            </p14:nvContentPartPr>
            <p14:xfrm>
              <a:off x="5638680" y="3016080"/>
              <a:ext cx="1683360" cy="6840"/>
            </p14:xfrm>
          </p:contentPart>
        </mc:Choice>
        <mc:Fallback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EAB6E746-FF61-497C-BBC2-8BD9E396EB0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622840" y="2952720"/>
                <a:ext cx="1714680" cy="13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38F9B6B2-BADD-4576-99D9-9D36C7950C90}"/>
                  </a:ext>
                </a:extLst>
              </p14:cNvPr>
              <p14:cNvContentPartPr/>
              <p14:nvPr/>
            </p14:nvContentPartPr>
            <p14:xfrm>
              <a:off x="5626080" y="3232080"/>
              <a:ext cx="228960" cy="6840"/>
            </p14:xfrm>
          </p:contentPart>
        </mc:Choice>
        <mc:Fallback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38F9B6B2-BADD-4576-99D9-9D36C7950C90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610240" y="3168720"/>
                <a:ext cx="260280" cy="13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9" name="Tinta 8">
                <a:extLst>
                  <a:ext uri="{FF2B5EF4-FFF2-40B4-BE49-F238E27FC236}">
                    <a16:creationId xmlns:a16="http://schemas.microsoft.com/office/drawing/2014/main" id="{B93AB7A1-637D-4055-A118-846C75E26D50}"/>
                  </a:ext>
                </a:extLst>
              </p14:cNvPr>
              <p14:cNvContentPartPr/>
              <p14:nvPr/>
            </p14:nvContentPartPr>
            <p14:xfrm>
              <a:off x="5905440" y="3193920"/>
              <a:ext cx="1473480" cy="13320"/>
            </p14:xfrm>
          </p:contentPart>
        </mc:Choice>
        <mc:Fallback>
          <p:pic>
            <p:nvPicPr>
              <p:cNvPr id="9" name="Tinta 8">
                <a:extLst>
                  <a:ext uri="{FF2B5EF4-FFF2-40B4-BE49-F238E27FC236}">
                    <a16:creationId xmlns:a16="http://schemas.microsoft.com/office/drawing/2014/main" id="{B93AB7A1-637D-4055-A118-846C75E26D50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889600" y="3130560"/>
                <a:ext cx="1504800" cy="140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0" name="Tinta 9">
                <a:extLst>
                  <a:ext uri="{FF2B5EF4-FFF2-40B4-BE49-F238E27FC236}">
                    <a16:creationId xmlns:a16="http://schemas.microsoft.com/office/drawing/2014/main" id="{A0CC75E5-BB32-4946-A820-957C5EC84AD4}"/>
                  </a:ext>
                </a:extLst>
              </p14:cNvPr>
              <p14:cNvContentPartPr/>
              <p14:nvPr/>
            </p14:nvContentPartPr>
            <p14:xfrm>
              <a:off x="5651640" y="3390840"/>
              <a:ext cx="1892520" cy="32040"/>
            </p14:xfrm>
          </p:contentPart>
        </mc:Choice>
        <mc:Fallback>
          <p:pic>
            <p:nvPicPr>
              <p:cNvPr id="10" name="Tinta 9">
                <a:extLst>
                  <a:ext uri="{FF2B5EF4-FFF2-40B4-BE49-F238E27FC236}">
                    <a16:creationId xmlns:a16="http://schemas.microsoft.com/office/drawing/2014/main" id="{A0CC75E5-BB32-4946-A820-957C5EC84AD4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635800" y="3327480"/>
                <a:ext cx="1923840" cy="15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1" name="Tinta 10">
                <a:extLst>
                  <a:ext uri="{FF2B5EF4-FFF2-40B4-BE49-F238E27FC236}">
                    <a16:creationId xmlns:a16="http://schemas.microsoft.com/office/drawing/2014/main" id="{5026D511-2005-4768-8BCF-4D7DAF1EEF7B}"/>
                  </a:ext>
                </a:extLst>
              </p14:cNvPr>
              <p14:cNvContentPartPr/>
              <p14:nvPr/>
            </p14:nvContentPartPr>
            <p14:xfrm>
              <a:off x="5632560" y="3549600"/>
              <a:ext cx="597240" cy="12960"/>
            </p14:xfrm>
          </p:contentPart>
        </mc:Choice>
        <mc:Fallback>
          <p:pic>
            <p:nvPicPr>
              <p:cNvPr id="11" name="Tinta 10">
                <a:extLst>
                  <a:ext uri="{FF2B5EF4-FFF2-40B4-BE49-F238E27FC236}">
                    <a16:creationId xmlns:a16="http://schemas.microsoft.com/office/drawing/2014/main" id="{5026D511-2005-4768-8BCF-4D7DAF1EEF7B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616720" y="3486240"/>
                <a:ext cx="628560" cy="13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12" name="Tinta 11">
                <a:extLst>
                  <a:ext uri="{FF2B5EF4-FFF2-40B4-BE49-F238E27FC236}">
                    <a16:creationId xmlns:a16="http://schemas.microsoft.com/office/drawing/2014/main" id="{88CE8696-5D4B-41C4-8CCB-FC6C146A03D5}"/>
                  </a:ext>
                </a:extLst>
              </p14:cNvPr>
              <p14:cNvContentPartPr/>
              <p14:nvPr/>
            </p14:nvContentPartPr>
            <p14:xfrm>
              <a:off x="6095880" y="3568680"/>
              <a:ext cx="991080" cy="57600"/>
            </p14:xfrm>
          </p:contentPart>
        </mc:Choice>
        <mc:Fallback>
          <p:pic>
            <p:nvPicPr>
              <p:cNvPr id="12" name="Tinta 11">
                <a:extLst>
                  <a:ext uri="{FF2B5EF4-FFF2-40B4-BE49-F238E27FC236}">
                    <a16:creationId xmlns:a16="http://schemas.microsoft.com/office/drawing/2014/main" id="{88CE8696-5D4B-41C4-8CCB-FC6C146A03D5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6080040" y="3505320"/>
                <a:ext cx="1022400" cy="18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13" name="Tinta 12">
                <a:extLst>
                  <a:ext uri="{FF2B5EF4-FFF2-40B4-BE49-F238E27FC236}">
                    <a16:creationId xmlns:a16="http://schemas.microsoft.com/office/drawing/2014/main" id="{82898E96-61C8-4C63-9966-6CED638DCB8C}"/>
                  </a:ext>
                </a:extLst>
              </p14:cNvPr>
              <p14:cNvContentPartPr/>
              <p14:nvPr/>
            </p14:nvContentPartPr>
            <p14:xfrm>
              <a:off x="5594400" y="3753000"/>
              <a:ext cx="533880" cy="19440"/>
            </p14:xfrm>
          </p:contentPart>
        </mc:Choice>
        <mc:Fallback>
          <p:pic>
            <p:nvPicPr>
              <p:cNvPr id="13" name="Tinta 12">
                <a:extLst>
                  <a:ext uri="{FF2B5EF4-FFF2-40B4-BE49-F238E27FC236}">
                    <a16:creationId xmlns:a16="http://schemas.microsoft.com/office/drawing/2014/main" id="{82898E96-61C8-4C63-9966-6CED638DCB8C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5578560" y="3689640"/>
                <a:ext cx="565200" cy="146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58929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FFB0762B-F55B-44BA-8F88-011D576660A0}"/>
              </a:ext>
            </a:extLst>
          </p:cNvPr>
          <p:cNvSpPr txBox="1"/>
          <p:nvPr/>
        </p:nvSpPr>
        <p:spPr>
          <a:xfrm>
            <a:off x="245901" y="416088"/>
            <a:ext cx="1069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u="sng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SELIC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32A229D-7EF3-4462-A0E7-FC9CD921610C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https://comoinvestir.thecap.com.br/financiamento-imobiliario-fica-mais-caro-com-nova-alta-da-selic/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2E87DA4A-AC49-4ED3-A9A2-02EDD5696F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852" y="0"/>
            <a:ext cx="9709715" cy="5702531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Tinta 5">
                <a:extLst>
                  <a:ext uri="{FF2B5EF4-FFF2-40B4-BE49-F238E27FC236}">
                    <a16:creationId xmlns:a16="http://schemas.microsoft.com/office/drawing/2014/main" id="{D772F20B-FA2E-4CF0-9E88-B46915906719}"/>
                  </a:ext>
                </a:extLst>
              </p14:cNvPr>
              <p14:cNvContentPartPr/>
              <p14:nvPr/>
            </p14:nvContentPartPr>
            <p14:xfrm>
              <a:off x="2425680" y="2089080"/>
              <a:ext cx="4007160" cy="64080"/>
            </p14:xfrm>
          </p:contentPart>
        </mc:Choice>
        <mc:Fallback>
          <p:pic>
            <p:nvPicPr>
              <p:cNvPr id="6" name="Tinta 5">
                <a:extLst>
                  <a:ext uri="{FF2B5EF4-FFF2-40B4-BE49-F238E27FC236}">
                    <a16:creationId xmlns:a16="http://schemas.microsoft.com/office/drawing/2014/main" id="{D772F20B-FA2E-4CF0-9E88-B46915906719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409840" y="2025720"/>
                <a:ext cx="4038480" cy="190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28D8AC5D-2F7A-4B41-8CA4-08189AF993B3}"/>
                  </a:ext>
                </a:extLst>
              </p14:cNvPr>
              <p14:cNvContentPartPr/>
              <p14:nvPr/>
            </p14:nvContentPartPr>
            <p14:xfrm>
              <a:off x="2394000" y="3695760"/>
              <a:ext cx="8915760" cy="82800"/>
            </p14:xfrm>
          </p:contentPart>
        </mc:Choice>
        <mc:Fallback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28D8AC5D-2F7A-4B41-8CA4-08189AF993B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378160" y="3632400"/>
                <a:ext cx="8947080" cy="209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8388EF31-E5AC-4FA5-8E20-31821A1E40C4}"/>
                  </a:ext>
                </a:extLst>
              </p14:cNvPr>
              <p14:cNvContentPartPr/>
              <p14:nvPr/>
            </p14:nvContentPartPr>
            <p14:xfrm>
              <a:off x="2419200" y="3943440"/>
              <a:ext cx="2051640" cy="63720"/>
            </p14:xfrm>
          </p:contentPart>
        </mc:Choice>
        <mc:Fallback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8388EF31-E5AC-4FA5-8E20-31821A1E40C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403360" y="3880080"/>
                <a:ext cx="2082960" cy="190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9" name="Tinta 8">
                <a:extLst>
                  <a:ext uri="{FF2B5EF4-FFF2-40B4-BE49-F238E27FC236}">
                    <a16:creationId xmlns:a16="http://schemas.microsoft.com/office/drawing/2014/main" id="{0FCD499B-5B6B-429D-B528-D9455CED22D4}"/>
                  </a:ext>
                </a:extLst>
              </p14:cNvPr>
              <p14:cNvContentPartPr/>
              <p14:nvPr/>
            </p14:nvContentPartPr>
            <p14:xfrm>
              <a:off x="2489040" y="5162400"/>
              <a:ext cx="4604400" cy="51480"/>
            </p14:xfrm>
          </p:contentPart>
        </mc:Choice>
        <mc:Fallback>
          <p:pic>
            <p:nvPicPr>
              <p:cNvPr id="9" name="Tinta 8">
                <a:extLst>
                  <a:ext uri="{FF2B5EF4-FFF2-40B4-BE49-F238E27FC236}">
                    <a16:creationId xmlns:a16="http://schemas.microsoft.com/office/drawing/2014/main" id="{0FCD499B-5B6B-429D-B528-D9455CED22D4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473200" y="5099040"/>
                <a:ext cx="4635720" cy="178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005741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FFB0762B-F55B-44BA-8F88-011D576660A0}"/>
              </a:ext>
            </a:extLst>
          </p:cNvPr>
          <p:cNvSpPr txBox="1"/>
          <p:nvPr/>
        </p:nvSpPr>
        <p:spPr>
          <a:xfrm>
            <a:off x="347737" y="218290"/>
            <a:ext cx="13234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u="sng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VENDAS VAREJO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32A229D-7EF3-4462-A0E7-FC9CD921610C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https://mercadoeconsumo.com.br/2021/08/06/vendas-do-varejo-crescem-255-no-primeiro-semestre-de-2021/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925497E-E5F7-453C-8BD9-CE420A952A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1082" y="-16367"/>
            <a:ext cx="7765253" cy="6342611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Tinta 5">
                <a:extLst>
                  <a:ext uri="{FF2B5EF4-FFF2-40B4-BE49-F238E27FC236}">
                    <a16:creationId xmlns:a16="http://schemas.microsoft.com/office/drawing/2014/main" id="{083EADAF-24E7-43A7-BCD3-2A93FCF0CC06}"/>
                  </a:ext>
                </a:extLst>
              </p14:cNvPr>
              <p14:cNvContentPartPr/>
              <p14:nvPr/>
            </p14:nvContentPartPr>
            <p14:xfrm>
              <a:off x="5207040" y="2495520"/>
              <a:ext cx="3524400" cy="19440"/>
            </p14:xfrm>
          </p:contentPart>
        </mc:Choice>
        <mc:Fallback>
          <p:pic>
            <p:nvPicPr>
              <p:cNvPr id="6" name="Tinta 5">
                <a:extLst>
                  <a:ext uri="{FF2B5EF4-FFF2-40B4-BE49-F238E27FC236}">
                    <a16:creationId xmlns:a16="http://schemas.microsoft.com/office/drawing/2014/main" id="{083EADAF-24E7-43A7-BCD3-2A93FCF0CC0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191200" y="2432160"/>
                <a:ext cx="355572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06DE78A1-89BE-478F-AF14-A14E0E9F4DF5}"/>
                  </a:ext>
                </a:extLst>
              </p14:cNvPr>
              <p14:cNvContentPartPr/>
              <p14:nvPr/>
            </p14:nvContentPartPr>
            <p14:xfrm>
              <a:off x="5264280" y="3079800"/>
              <a:ext cx="4959720" cy="63720"/>
            </p14:xfrm>
          </p:contentPart>
        </mc:Choice>
        <mc:Fallback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06DE78A1-89BE-478F-AF14-A14E0E9F4DF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248440" y="3016440"/>
                <a:ext cx="4991040" cy="190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4712FC12-8A3C-4387-A790-4666FF71A11E}"/>
                  </a:ext>
                </a:extLst>
              </p14:cNvPr>
              <p14:cNvContentPartPr/>
              <p14:nvPr/>
            </p14:nvContentPartPr>
            <p14:xfrm>
              <a:off x="5194440" y="3213000"/>
              <a:ext cx="3346560" cy="57600"/>
            </p14:xfrm>
          </p:contentPart>
        </mc:Choice>
        <mc:Fallback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4712FC12-8A3C-4387-A790-4666FF71A11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178600" y="3149640"/>
                <a:ext cx="3377880" cy="184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067900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0C3720B2-437E-4148-8AB3-5DB1B6A56E75}"/>
              </a:ext>
            </a:extLst>
          </p:cNvPr>
          <p:cNvSpPr txBox="1"/>
          <p:nvPr/>
        </p:nvSpPr>
        <p:spPr>
          <a:xfrm>
            <a:off x="239264" y="268843"/>
            <a:ext cx="20849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u="sng" dirty="0">
                <a:solidFill>
                  <a:schemeClr val="accent5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INDÚSTRIA</a:t>
            </a:r>
            <a:endParaRPr lang="pt-B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22DECAA4-FAFC-4281-9C64-2124C94897AD}"/>
              </a:ext>
            </a:extLst>
          </p:cNvPr>
          <p:cNvSpPr txBox="1"/>
          <p:nvPr/>
        </p:nvSpPr>
        <p:spPr>
          <a:xfrm>
            <a:off x="71560" y="6484680"/>
            <a:ext cx="1212043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/>
              <a:t>https://gauchazh.clicrbs.com.br/colunistas/giane-guerra/noticia/2021/08/gigante-chilena-de-celulose-cmpc-investira-r-275-bilhoes-para-ampliar-fabrica-no-rs-cks04y4jl0009013b1yj6ci6r.html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EA2E781-8E67-4EBE-ADEA-97C5F056CD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4224" y="0"/>
            <a:ext cx="7686675" cy="621982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8728DB02-5420-438E-A696-F9F31761CC5F}"/>
                  </a:ext>
                </a:extLst>
              </p14:cNvPr>
              <p14:cNvContentPartPr/>
              <p14:nvPr/>
            </p14:nvContentPartPr>
            <p14:xfrm>
              <a:off x="4311720" y="2590920"/>
              <a:ext cx="2794320" cy="38520"/>
            </p14:xfrm>
          </p:contentPart>
        </mc:Choice>
        <mc:Fallback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8728DB02-5420-438E-A696-F9F31761CC5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295880" y="2527560"/>
                <a:ext cx="2825640" cy="16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300C24A8-4D1F-4B17-8B38-E7AC895C367C}"/>
                  </a:ext>
                </a:extLst>
              </p14:cNvPr>
              <p14:cNvContentPartPr/>
              <p14:nvPr/>
            </p14:nvContentPartPr>
            <p14:xfrm>
              <a:off x="7054920" y="2590920"/>
              <a:ext cx="2197440" cy="44640"/>
            </p14:xfrm>
          </p:contentPart>
        </mc:Choice>
        <mc:Fallback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300C24A8-4D1F-4B17-8B38-E7AC895C367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039080" y="2527560"/>
                <a:ext cx="2228760" cy="17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0" name="Tinta 9">
                <a:extLst>
                  <a:ext uri="{FF2B5EF4-FFF2-40B4-BE49-F238E27FC236}">
                    <a16:creationId xmlns:a16="http://schemas.microsoft.com/office/drawing/2014/main" id="{C4223C30-B6F6-43CE-A24F-27C303E70A2B}"/>
                  </a:ext>
                </a:extLst>
              </p14:cNvPr>
              <p14:cNvContentPartPr/>
              <p14:nvPr/>
            </p14:nvContentPartPr>
            <p14:xfrm>
              <a:off x="5537160" y="3003480"/>
              <a:ext cx="3010320" cy="19440"/>
            </p14:xfrm>
          </p:contentPart>
        </mc:Choice>
        <mc:Fallback>
          <p:pic>
            <p:nvPicPr>
              <p:cNvPr id="10" name="Tinta 9">
                <a:extLst>
                  <a:ext uri="{FF2B5EF4-FFF2-40B4-BE49-F238E27FC236}">
                    <a16:creationId xmlns:a16="http://schemas.microsoft.com/office/drawing/2014/main" id="{C4223C30-B6F6-43CE-A24F-27C303E70A2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521320" y="2940120"/>
                <a:ext cx="304164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11" name="Tinta 10">
                <a:extLst>
                  <a:ext uri="{FF2B5EF4-FFF2-40B4-BE49-F238E27FC236}">
                    <a16:creationId xmlns:a16="http://schemas.microsoft.com/office/drawing/2014/main" id="{36EC08F3-E72C-4326-9369-FF3405B90BBB}"/>
                  </a:ext>
                </a:extLst>
              </p14:cNvPr>
              <p14:cNvContentPartPr/>
              <p14:nvPr/>
            </p14:nvContentPartPr>
            <p14:xfrm>
              <a:off x="4267080" y="3403440"/>
              <a:ext cx="3785040" cy="38520"/>
            </p14:xfrm>
          </p:contentPart>
        </mc:Choice>
        <mc:Fallback>
          <p:pic>
            <p:nvPicPr>
              <p:cNvPr id="11" name="Tinta 10">
                <a:extLst>
                  <a:ext uri="{FF2B5EF4-FFF2-40B4-BE49-F238E27FC236}">
                    <a16:creationId xmlns:a16="http://schemas.microsoft.com/office/drawing/2014/main" id="{36EC08F3-E72C-4326-9369-FF3405B90BBB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251240" y="3340080"/>
                <a:ext cx="3816360" cy="165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691339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FFB0762B-F55B-44BA-8F88-011D576660A0}"/>
              </a:ext>
            </a:extLst>
          </p:cNvPr>
          <p:cNvSpPr txBox="1"/>
          <p:nvPr/>
        </p:nvSpPr>
        <p:spPr>
          <a:xfrm>
            <a:off x="1547812" y="2936557"/>
            <a:ext cx="909637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800" b="1" dirty="0">
                <a:solidFill>
                  <a:schemeClr val="accent5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laerciocomar@gmail.com</a:t>
            </a:r>
          </a:p>
        </p:txBody>
      </p:sp>
    </p:spTree>
    <p:extLst>
      <p:ext uri="{BB962C8B-B14F-4D97-AF65-F5344CB8AC3E}">
        <p14:creationId xmlns:p14="http://schemas.microsoft.com/office/powerpoint/2010/main" val="2337689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0C3720B2-437E-4148-8AB3-5DB1B6A56E75}"/>
              </a:ext>
            </a:extLst>
          </p:cNvPr>
          <p:cNvSpPr txBox="1"/>
          <p:nvPr/>
        </p:nvSpPr>
        <p:spPr>
          <a:xfrm rot="19475594">
            <a:off x="-164914" y="128623"/>
            <a:ext cx="15622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u="sng" dirty="0">
                <a:solidFill>
                  <a:schemeClr val="accent5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EMPREGO</a:t>
            </a:r>
            <a:endParaRPr lang="pt-B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CD04203-D147-424F-BF21-F28F09E76D9C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https://valor.globo.com/brasil/noticia/2021/08/05/mesmo-com-perspectiva-de-melhora-na-populacao-ocupada-desemprego-deve-se-manter-alta-no-2o-semestre-diz-fgv.ghtml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291E8D25-3237-405A-8AE2-8C0AE5C000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8516" y="0"/>
            <a:ext cx="7030243" cy="624972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5" name="Tinta 4">
                <a:extLst>
                  <a:ext uri="{FF2B5EF4-FFF2-40B4-BE49-F238E27FC236}">
                    <a16:creationId xmlns:a16="http://schemas.microsoft.com/office/drawing/2014/main" id="{78DD6FFB-888E-4018-88A7-2B6D5286C416}"/>
                  </a:ext>
                </a:extLst>
              </p14:cNvPr>
              <p14:cNvContentPartPr/>
              <p14:nvPr/>
            </p14:nvContentPartPr>
            <p14:xfrm>
              <a:off x="7149960" y="3048120"/>
              <a:ext cx="1499040" cy="6480"/>
            </p14:xfrm>
          </p:contentPart>
        </mc:Choice>
        <mc:Fallback>
          <p:pic>
            <p:nvPicPr>
              <p:cNvPr id="5" name="Tinta 4">
                <a:extLst>
                  <a:ext uri="{FF2B5EF4-FFF2-40B4-BE49-F238E27FC236}">
                    <a16:creationId xmlns:a16="http://schemas.microsoft.com/office/drawing/2014/main" id="{78DD6FFB-888E-4018-88A7-2B6D5286C41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134120" y="2984760"/>
                <a:ext cx="1530360" cy="13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6" name="Tinta 5">
                <a:extLst>
                  <a:ext uri="{FF2B5EF4-FFF2-40B4-BE49-F238E27FC236}">
                    <a16:creationId xmlns:a16="http://schemas.microsoft.com/office/drawing/2014/main" id="{3DABC150-36FC-423C-AEDE-8D566DA9C324}"/>
                  </a:ext>
                </a:extLst>
              </p14:cNvPr>
              <p14:cNvContentPartPr/>
              <p14:nvPr/>
            </p14:nvContentPartPr>
            <p14:xfrm>
              <a:off x="5029200" y="3225960"/>
              <a:ext cx="1829160" cy="38160"/>
            </p14:xfrm>
          </p:contentPart>
        </mc:Choice>
        <mc:Fallback>
          <p:pic>
            <p:nvPicPr>
              <p:cNvPr id="6" name="Tinta 5">
                <a:extLst>
                  <a:ext uri="{FF2B5EF4-FFF2-40B4-BE49-F238E27FC236}">
                    <a16:creationId xmlns:a16="http://schemas.microsoft.com/office/drawing/2014/main" id="{3DABC150-36FC-423C-AEDE-8D566DA9C32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013360" y="3162600"/>
                <a:ext cx="1860480" cy="164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C858818C-0024-458F-9C67-E6CC33DF082F}"/>
                  </a:ext>
                </a:extLst>
              </p14:cNvPr>
              <p14:cNvContentPartPr/>
              <p14:nvPr/>
            </p14:nvContentPartPr>
            <p14:xfrm>
              <a:off x="8001000" y="3409920"/>
              <a:ext cx="279720" cy="360"/>
            </p14:xfrm>
          </p:contentPart>
        </mc:Choice>
        <mc:Fallback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C858818C-0024-458F-9C67-E6CC33DF082F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985160" y="3346560"/>
                <a:ext cx="31104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3238D550-001E-47F6-9735-FDC686394825}"/>
                  </a:ext>
                </a:extLst>
              </p14:cNvPr>
              <p14:cNvContentPartPr/>
              <p14:nvPr/>
            </p14:nvContentPartPr>
            <p14:xfrm>
              <a:off x="5022720" y="4280040"/>
              <a:ext cx="3232800" cy="25560"/>
            </p14:xfrm>
          </p:contentPart>
        </mc:Choice>
        <mc:Fallback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3238D550-001E-47F6-9735-FDC686394825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006880" y="4216680"/>
                <a:ext cx="3264120" cy="15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0" name="Tinta 9">
                <a:extLst>
                  <a:ext uri="{FF2B5EF4-FFF2-40B4-BE49-F238E27FC236}">
                    <a16:creationId xmlns:a16="http://schemas.microsoft.com/office/drawing/2014/main" id="{4F2682DE-7D07-4240-A5F3-3B08B9ACE4DB}"/>
                  </a:ext>
                </a:extLst>
              </p14:cNvPr>
              <p14:cNvContentPartPr/>
              <p14:nvPr/>
            </p14:nvContentPartPr>
            <p14:xfrm>
              <a:off x="5022720" y="4476600"/>
              <a:ext cx="616320" cy="6840"/>
            </p14:xfrm>
          </p:contentPart>
        </mc:Choice>
        <mc:Fallback>
          <p:pic>
            <p:nvPicPr>
              <p:cNvPr id="10" name="Tinta 9">
                <a:extLst>
                  <a:ext uri="{FF2B5EF4-FFF2-40B4-BE49-F238E27FC236}">
                    <a16:creationId xmlns:a16="http://schemas.microsoft.com/office/drawing/2014/main" id="{4F2682DE-7D07-4240-A5F3-3B08B9ACE4DB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006880" y="4413240"/>
                <a:ext cx="647640" cy="133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43432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De hoje, a 30 de abril, o Leão do IR aguarda a declaração de 225 mil  contribuintes da região | Diário de Olímpia">
            <a:extLst>
              <a:ext uri="{FF2B5EF4-FFF2-40B4-BE49-F238E27FC236}">
                <a16:creationId xmlns:a16="http://schemas.microsoft.com/office/drawing/2014/main" id="{3D5BA604-F497-4EB0-997B-06A9A6E593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7885" y="0"/>
            <a:ext cx="13929110" cy="6941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DC63DE02-7E5A-4691-B3F3-B65AF9FB66F0}"/>
              </a:ext>
            </a:extLst>
          </p:cNvPr>
          <p:cNvSpPr txBox="1"/>
          <p:nvPr/>
        </p:nvSpPr>
        <p:spPr>
          <a:xfrm>
            <a:off x="499938" y="2531844"/>
            <a:ext cx="5022484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800" b="1" i="1" dirty="0">
                <a:solidFill>
                  <a:schemeClr val="bg1"/>
                </a:solidFill>
              </a:rPr>
              <a:t>ARRECADAÇÃO E GOVERNO</a:t>
            </a:r>
          </a:p>
        </p:txBody>
      </p:sp>
    </p:spTree>
    <p:extLst>
      <p:ext uri="{BB962C8B-B14F-4D97-AF65-F5344CB8AC3E}">
        <p14:creationId xmlns:p14="http://schemas.microsoft.com/office/powerpoint/2010/main" val="30411424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632A229D-7EF3-4462-A0E7-FC9CD921610C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https://www.jornaljurid.com.br/noticias/66-dos-meis-nao-recolheram-o-documento-de-arrecadacao-do-simples-nacional-segundo-a-receita-federal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5014B977-06F5-468D-99E7-20E2DC0587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7790" y="0"/>
            <a:ext cx="8558860" cy="6408751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915868B7-48A8-458A-8AB2-A7013F122272}"/>
              </a:ext>
            </a:extLst>
          </p:cNvPr>
          <p:cNvSpPr txBox="1"/>
          <p:nvPr/>
        </p:nvSpPr>
        <p:spPr>
          <a:xfrm rot="19475594">
            <a:off x="-68460" y="623219"/>
            <a:ext cx="18973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u="sng" dirty="0">
                <a:solidFill>
                  <a:schemeClr val="accent4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ARRECADAÇÃO</a:t>
            </a:r>
            <a:endParaRPr lang="pt-BR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9" name="Tinta 8">
                <a:extLst>
                  <a:ext uri="{FF2B5EF4-FFF2-40B4-BE49-F238E27FC236}">
                    <a16:creationId xmlns:a16="http://schemas.microsoft.com/office/drawing/2014/main" id="{12B89FE0-E5D6-4982-880C-CFA44F8FE7CF}"/>
                  </a:ext>
                </a:extLst>
              </p14:cNvPr>
              <p14:cNvContentPartPr/>
              <p14:nvPr/>
            </p14:nvContentPartPr>
            <p14:xfrm>
              <a:off x="3936960" y="2463840"/>
              <a:ext cx="1048320" cy="76680"/>
            </p14:xfrm>
          </p:contentPart>
        </mc:Choice>
        <mc:Fallback>
          <p:pic>
            <p:nvPicPr>
              <p:cNvPr id="9" name="Tinta 8">
                <a:extLst>
                  <a:ext uri="{FF2B5EF4-FFF2-40B4-BE49-F238E27FC236}">
                    <a16:creationId xmlns:a16="http://schemas.microsoft.com/office/drawing/2014/main" id="{12B89FE0-E5D6-4982-880C-CFA44F8FE7C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921120" y="2400480"/>
                <a:ext cx="1079640" cy="203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0" name="Tinta 9">
                <a:extLst>
                  <a:ext uri="{FF2B5EF4-FFF2-40B4-BE49-F238E27FC236}">
                    <a16:creationId xmlns:a16="http://schemas.microsoft.com/office/drawing/2014/main" id="{8CB162A3-BE94-4406-9E8E-FEAEEE754D15}"/>
                  </a:ext>
                </a:extLst>
              </p14:cNvPr>
              <p14:cNvContentPartPr/>
              <p14:nvPr/>
            </p14:nvContentPartPr>
            <p14:xfrm>
              <a:off x="3911760" y="2438280"/>
              <a:ext cx="1047960" cy="6840"/>
            </p14:xfrm>
          </p:contentPart>
        </mc:Choice>
        <mc:Fallback>
          <p:pic>
            <p:nvPicPr>
              <p:cNvPr id="10" name="Tinta 9">
                <a:extLst>
                  <a:ext uri="{FF2B5EF4-FFF2-40B4-BE49-F238E27FC236}">
                    <a16:creationId xmlns:a16="http://schemas.microsoft.com/office/drawing/2014/main" id="{8CB162A3-BE94-4406-9E8E-FEAEEE754D1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895920" y="2374920"/>
                <a:ext cx="1079280" cy="13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1" name="Tinta 10">
                <a:extLst>
                  <a:ext uri="{FF2B5EF4-FFF2-40B4-BE49-F238E27FC236}">
                    <a16:creationId xmlns:a16="http://schemas.microsoft.com/office/drawing/2014/main" id="{375076FC-4ED7-4E51-AB8E-2D292DE7F0F7}"/>
                  </a:ext>
                </a:extLst>
              </p14:cNvPr>
              <p14:cNvContentPartPr/>
              <p14:nvPr/>
            </p14:nvContentPartPr>
            <p14:xfrm>
              <a:off x="4965840" y="2419200"/>
              <a:ext cx="2286360" cy="38520"/>
            </p14:xfrm>
          </p:contentPart>
        </mc:Choice>
        <mc:Fallback>
          <p:pic>
            <p:nvPicPr>
              <p:cNvPr id="11" name="Tinta 10">
                <a:extLst>
                  <a:ext uri="{FF2B5EF4-FFF2-40B4-BE49-F238E27FC236}">
                    <a16:creationId xmlns:a16="http://schemas.microsoft.com/office/drawing/2014/main" id="{375076FC-4ED7-4E51-AB8E-2D292DE7F0F7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950000" y="2355840"/>
                <a:ext cx="2317680" cy="16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12" name="Tinta 11">
                <a:extLst>
                  <a:ext uri="{FF2B5EF4-FFF2-40B4-BE49-F238E27FC236}">
                    <a16:creationId xmlns:a16="http://schemas.microsoft.com/office/drawing/2014/main" id="{EE4E8D9A-EE9D-44B0-B707-1AF31146B76E}"/>
                  </a:ext>
                </a:extLst>
              </p14:cNvPr>
              <p14:cNvContentPartPr/>
              <p14:nvPr/>
            </p14:nvContentPartPr>
            <p14:xfrm>
              <a:off x="8928000" y="2457360"/>
              <a:ext cx="1727640" cy="19440"/>
            </p14:xfrm>
          </p:contentPart>
        </mc:Choice>
        <mc:Fallback>
          <p:pic>
            <p:nvPicPr>
              <p:cNvPr id="12" name="Tinta 11">
                <a:extLst>
                  <a:ext uri="{FF2B5EF4-FFF2-40B4-BE49-F238E27FC236}">
                    <a16:creationId xmlns:a16="http://schemas.microsoft.com/office/drawing/2014/main" id="{EE4E8D9A-EE9D-44B0-B707-1AF31146B76E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912160" y="2394000"/>
                <a:ext cx="175896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3" name="Tinta 12">
                <a:extLst>
                  <a:ext uri="{FF2B5EF4-FFF2-40B4-BE49-F238E27FC236}">
                    <a16:creationId xmlns:a16="http://schemas.microsoft.com/office/drawing/2014/main" id="{99CAE673-E437-4E5E-8F69-AC63BA5E786F}"/>
                  </a:ext>
                </a:extLst>
              </p14:cNvPr>
              <p14:cNvContentPartPr/>
              <p14:nvPr/>
            </p14:nvContentPartPr>
            <p14:xfrm>
              <a:off x="3943440" y="2736720"/>
              <a:ext cx="1384560" cy="13320"/>
            </p14:xfrm>
          </p:contentPart>
        </mc:Choice>
        <mc:Fallback>
          <p:pic>
            <p:nvPicPr>
              <p:cNvPr id="13" name="Tinta 12">
                <a:extLst>
                  <a:ext uri="{FF2B5EF4-FFF2-40B4-BE49-F238E27FC236}">
                    <a16:creationId xmlns:a16="http://schemas.microsoft.com/office/drawing/2014/main" id="{99CAE673-E437-4E5E-8F69-AC63BA5E786F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927600" y="2673360"/>
                <a:ext cx="1415880" cy="140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4" name="Tinta 13">
                <a:extLst>
                  <a:ext uri="{FF2B5EF4-FFF2-40B4-BE49-F238E27FC236}">
                    <a16:creationId xmlns:a16="http://schemas.microsoft.com/office/drawing/2014/main" id="{C3637C56-927F-4FDB-A821-4AF60A45961A}"/>
                  </a:ext>
                </a:extLst>
              </p14:cNvPr>
              <p14:cNvContentPartPr/>
              <p14:nvPr/>
            </p14:nvContentPartPr>
            <p14:xfrm>
              <a:off x="5111640" y="984240"/>
              <a:ext cx="1568880" cy="25920"/>
            </p14:xfrm>
          </p:contentPart>
        </mc:Choice>
        <mc:Fallback>
          <p:pic>
            <p:nvPicPr>
              <p:cNvPr id="14" name="Tinta 13">
                <a:extLst>
                  <a:ext uri="{FF2B5EF4-FFF2-40B4-BE49-F238E27FC236}">
                    <a16:creationId xmlns:a16="http://schemas.microsoft.com/office/drawing/2014/main" id="{C3637C56-927F-4FDB-A821-4AF60A45961A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095800" y="920880"/>
                <a:ext cx="1600200" cy="15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15" name="Tinta 14">
                <a:extLst>
                  <a:ext uri="{FF2B5EF4-FFF2-40B4-BE49-F238E27FC236}">
                    <a16:creationId xmlns:a16="http://schemas.microsoft.com/office/drawing/2014/main" id="{725CDB9F-11D6-4237-A7F5-6B3884DA131D}"/>
                  </a:ext>
                </a:extLst>
              </p14:cNvPr>
              <p14:cNvContentPartPr/>
              <p14:nvPr/>
            </p14:nvContentPartPr>
            <p14:xfrm>
              <a:off x="5118120" y="1066680"/>
              <a:ext cx="1587960" cy="70200"/>
            </p14:xfrm>
          </p:contentPart>
        </mc:Choice>
        <mc:Fallback>
          <p:pic>
            <p:nvPicPr>
              <p:cNvPr id="15" name="Tinta 14">
                <a:extLst>
                  <a:ext uri="{FF2B5EF4-FFF2-40B4-BE49-F238E27FC236}">
                    <a16:creationId xmlns:a16="http://schemas.microsoft.com/office/drawing/2014/main" id="{725CDB9F-11D6-4237-A7F5-6B3884DA131D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5102280" y="1003320"/>
                <a:ext cx="1619280" cy="196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29854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632A229D-7EF3-4462-A0E7-FC9CD921610C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https://oglobo.globo.com/economia/senado-aprova-novo-refis-com-previsao-de-parcelamento-de-dividas-em-ate-12-anos-25142941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2467F9FA-794B-4243-90B8-A481CF579F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4767" y="0"/>
            <a:ext cx="8827233" cy="6076256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DAD88858-F690-434B-91F1-88AA41B55D8C}"/>
              </a:ext>
            </a:extLst>
          </p:cNvPr>
          <p:cNvSpPr txBox="1"/>
          <p:nvPr/>
        </p:nvSpPr>
        <p:spPr>
          <a:xfrm rot="19475594">
            <a:off x="-68460" y="623219"/>
            <a:ext cx="18973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u="sng" dirty="0">
                <a:solidFill>
                  <a:schemeClr val="accent4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ARRECADAÇÃO</a:t>
            </a:r>
            <a:endParaRPr lang="pt-BR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26005A72-C45D-4A29-93AC-23615FAE9D2D}"/>
                  </a:ext>
                </a:extLst>
              </p14:cNvPr>
              <p14:cNvContentPartPr/>
              <p14:nvPr/>
            </p14:nvContentPartPr>
            <p14:xfrm>
              <a:off x="4489560" y="3397320"/>
              <a:ext cx="1346400" cy="12960"/>
            </p14:xfrm>
          </p:contentPart>
        </mc:Choice>
        <mc:Fallback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26005A72-C45D-4A29-93AC-23615FAE9D2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473720" y="3333960"/>
                <a:ext cx="1377720" cy="13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C31FCCA8-67C5-49F8-9B18-6DA23D6CDACA}"/>
                  </a:ext>
                </a:extLst>
              </p14:cNvPr>
              <p14:cNvContentPartPr/>
              <p14:nvPr/>
            </p14:nvContentPartPr>
            <p14:xfrm>
              <a:off x="3733920" y="3676680"/>
              <a:ext cx="2152800" cy="51120"/>
            </p14:xfrm>
          </p:contentPart>
        </mc:Choice>
        <mc:Fallback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C31FCCA8-67C5-49F8-9B18-6DA23D6CDAC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718080" y="3613320"/>
                <a:ext cx="2184120" cy="17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9" name="Tinta 8">
                <a:extLst>
                  <a:ext uri="{FF2B5EF4-FFF2-40B4-BE49-F238E27FC236}">
                    <a16:creationId xmlns:a16="http://schemas.microsoft.com/office/drawing/2014/main" id="{75CF0BF7-F16A-4DCF-AF34-3D4AAE2B7C95}"/>
                  </a:ext>
                </a:extLst>
              </p14:cNvPr>
              <p14:cNvContentPartPr/>
              <p14:nvPr/>
            </p14:nvContentPartPr>
            <p14:xfrm>
              <a:off x="4610160" y="4184640"/>
              <a:ext cx="1555920" cy="12960"/>
            </p14:xfrm>
          </p:contentPart>
        </mc:Choice>
        <mc:Fallback>
          <p:pic>
            <p:nvPicPr>
              <p:cNvPr id="9" name="Tinta 8">
                <a:extLst>
                  <a:ext uri="{FF2B5EF4-FFF2-40B4-BE49-F238E27FC236}">
                    <a16:creationId xmlns:a16="http://schemas.microsoft.com/office/drawing/2014/main" id="{75CF0BF7-F16A-4DCF-AF34-3D4AAE2B7C95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594320" y="4121280"/>
                <a:ext cx="1587240" cy="13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10" name="Tinta 9">
                <a:extLst>
                  <a:ext uri="{FF2B5EF4-FFF2-40B4-BE49-F238E27FC236}">
                    <a16:creationId xmlns:a16="http://schemas.microsoft.com/office/drawing/2014/main" id="{82CBF1F5-333C-4F5C-9A6A-7CA0D68E2DC3}"/>
                  </a:ext>
                </a:extLst>
              </p14:cNvPr>
              <p14:cNvContentPartPr/>
              <p14:nvPr/>
            </p14:nvContentPartPr>
            <p14:xfrm>
              <a:off x="3708360" y="4406760"/>
              <a:ext cx="2191320" cy="70200"/>
            </p14:xfrm>
          </p:contentPart>
        </mc:Choice>
        <mc:Fallback>
          <p:pic>
            <p:nvPicPr>
              <p:cNvPr id="10" name="Tinta 9">
                <a:extLst>
                  <a:ext uri="{FF2B5EF4-FFF2-40B4-BE49-F238E27FC236}">
                    <a16:creationId xmlns:a16="http://schemas.microsoft.com/office/drawing/2014/main" id="{82CBF1F5-333C-4F5C-9A6A-7CA0D68E2DC3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692520" y="4343400"/>
                <a:ext cx="2222640" cy="196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1" name="Tinta 10">
                <a:extLst>
                  <a:ext uri="{FF2B5EF4-FFF2-40B4-BE49-F238E27FC236}">
                    <a16:creationId xmlns:a16="http://schemas.microsoft.com/office/drawing/2014/main" id="{C5FD9625-F2AA-4E7C-B949-6E769ADD8142}"/>
                  </a:ext>
                </a:extLst>
              </p14:cNvPr>
              <p14:cNvContentPartPr/>
              <p14:nvPr/>
            </p14:nvContentPartPr>
            <p14:xfrm>
              <a:off x="7658280" y="3695760"/>
              <a:ext cx="717840" cy="25560"/>
            </p14:xfrm>
          </p:contentPart>
        </mc:Choice>
        <mc:Fallback>
          <p:pic>
            <p:nvPicPr>
              <p:cNvPr id="11" name="Tinta 10">
                <a:extLst>
                  <a:ext uri="{FF2B5EF4-FFF2-40B4-BE49-F238E27FC236}">
                    <a16:creationId xmlns:a16="http://schemas.microsoft.com/office/drawing/2014/main" id="{C5FD9625-F2AA-4E7C-B949-6E769ADD8142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642440" y="3632400"/>
                <a:ext cx="749160" cy="152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01354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81C740E-141A-4F16-943F-23FDF96ABA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042" y="1012506"/>
            <a:ext cx="10293166" cy="5407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DC63DE02-7E5A-4691-B3F3-B65AF9FB66F0}"/>
              </a:ext>
            </a:extLst>
          </p:cNvPr>
          <p:cNvSpPr txBox="1"/>
          <p:nvPr/>
        </p:nvSpPr>
        <p:spPr>
          <a:xfrm>
            <a:off x="114300" y="1574482"/>
            <a:ext cx="222549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8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PIB</a:t>
            </a:r>
          </a:p>
        </p:txBody>
      </p:sp>
    </p:spTree>
    <p:extLst>
      <p:ext uri="{BB962C8B-B14F-4D97-AF65-F5344CB8AC3E}">
        <p14:creationId xmlns:p14="http://schemas.microsoft.com/office/powerpoint/2010/main" val="41192210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0C3720B2-437E-4148-8AB3-5DB1B6A56E75}"/>
              </a:ext>
            </a:extLst>
          </p:cNvPr>
          <p:cNvSpPr txBox="1"/>
          <p:nvPr/>
        </p:nvSpPr>
        <p:spPr>
          <a:xfrm rot="19475594">
            <a:off x="357556" y="345322"/>
            <a:ext cx="7551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PIB</a:t>
            </a:r>
            <a:endParaRPr lang="pt-B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6E9E514-DD20-4DA9-A3F5-9A7AE1AF924E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https://valor.globo.com/empresas/noticia/2021/08/05/pib-do-turismo-de-sp-deve-crescer-9percent-em-2022.ghtml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08B5340F-5DAF-4AFE-AC6E-32A99E03AE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0231" y="0"/>
            <a:ext cx="9931769" cy="6122504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5" name="Tinta 4">
                <a:extLst>
                  <a:ext uri="{FF2B5EF4-FFF2-40B4-BE49-F238E27FC236}">
                    <a16:creationId xmlns:a16="http://schemas.microsoft.com/office/drawing/2014/main" id="{188C1B85-5321-4034-9155-1D1D9C53EFA3}"/>
                  </a:ext>
                </a:extLst>
              </p14:cNvPr>
              <p14:cNvContentPartPr/>
              <p14:nvPr/>
            </p14:nvContentPartPr>
            <p14:xfrm>
              <a:off x="3657600" y="1974960"/>
              <a:ext cx="5270760" cy="32040"/>
            </p14:xfrm>
          </p:contentPart>
        </mc:Choice>
        <mc:Fallback>
          <p:pic>
            <p:nvPicPr>
              <p:cNvPr id="5" name="Tinta 4">
                <a:extLst>
                  <a:ext uri="{FF2B5EF4-FFF2-40B4-BE49-F238E27FC236}">
                    <a16:creationId xmlns:a16="http://schemas.microsoft.com/office/drawing/2014/main" id="{188C1B85-5321-4034-9155-1D1D9C53EFA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641760" y="1911600"/>
                <a:ext cx="5302080" cy="15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6" name="Tinta 5">
                <a:extLst>
                  <a:ext uri="{FF2B5EF4-FFF2-40B4-BE49-F238E27FC236}">
                    <a16:creationId xmlns:a16="http://schemas.microsoft.com/office/drawing/2014/main" id="{2DB7A22B-21CC-4BC7-BF03-3CC991083C85}"/>
                  </a:ext>
                </a:extLst>
              </p14:cNvPr>
              <p14:cNvContentPartPr/>
              <p14:nvPr/>
            </p14:nvContentPartPr>
            <p14:xfrm>
              <a:off x="4381560" y="5181480"/>
              <a:ext cx="432000" cy="13320"/>
            </p14:xfrm>
          </p:contentPart>
        </mc:Choice>
        <mc:Fallback>
          <p:pic>
            <p:nvPicPr>
              <p:cNvPr id="6" name="Tinta 5">
                <a:extLst>
                  <a:ext uri="{FF2B5EF4-FFF2-40B4-BE49-F238E27FC236}">
                    <a16:creationId xmlns:a16="http://schemas.microsoft.com/office/drawing/2014/main" id="{2DB7A22B-21CC-4BC7-BF03-3CC991083C8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365720" y="5118120"/>
                <a:ext cx="463320" cy="140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78FD9238-AB1E-4A88-A5D8-45EFEC279803}"/>
                  </a:ext>
                </a:extLst>
              </p14:cNvPr>
              <p14:cNvContentPartPr/>
              <p14:nvPr/>
            </p14:nvContentPartPr>
            <p14:xfrm>
              <a:off x="6178680" y="5423040"/>
              <a:ext cx="444600" cy="6480"/>
            </p14:xfrm>
          </p:contentPart>
        </mc:Choice>
        <mc:Fallback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78FD9238-AB1E-4A88-A5D8-45EFEC279803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162840" y="5359680"/>
                <a:ext cx="475920" cy="13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9954B863-049C-40FC-A19E-A484F924F537}"/>
                  </a:ext>
                </a:extLst>
              </p14:cNvPr>
              <p14:cNvContentPartPr/>
              <p14:nvPr/>
            </p14:nvContentPartPr>
            <p14:xfrm>
              <a:off x="2476440" y="5613480"/>
              <a:ext cx="1391040" cy="6480"/>
            </p14:xfrm>
          </p:contentPart>
        </mc:Choice>
        <mc:Fallback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9954B863-049C-40FC-A19E-A484F924F537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460600" y="5550120"/>
                <a:ext cx="1422360" cy="13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0" name="Tinta 9">
                <a:extLst>
                  <a:ext uri="{FF2B5EF4-FFF2-40B4-BE49-F238E27FC236}">
                    <a16:creationId xmlns:a16="http://schemas.microsoft.com/office/drawing/2014/main" id="{0E64FAAA-CD7E-4C53-B2B8-D5CD404AF1E3}"/>
                  </a:ext>
                </a:extLst>
              </p14:cNvPr>
              <p14:cNvContentPartPr/>
              <p14:nvPr/>
            </p14:nvContentPartPr>
            <p14:xfrm>
              <a:off x="8273880" y="2635200"/>
              <a:ext cx="2705760" cy="51120"/>
            </p14:xfrm>
          </p:contentPart>
        </mc:Choice>
        <mc:Fallback>
          <p:pic>
            <p:nvPicPr>
              <p:cNvPr id="10" name="Tinta 9">
                <a:extLst>
                  <a:ext uri="{FF2B5EF4-FFF2-40B4-BE49-F238E27FC236}">
                    <a16:creationId xmlns:a16="http://schemas.microsoft.com/office/drawing/2014/main" id="{0E64FAAA-CD7E-4C53-B2B8-D5CD404AF1E3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8258040" y="2571840"/>
                <a:ext cx="2737080" cy="17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1" name="Tinta 10">
                <a:extLst>
                  <a:ext uri="{FF2B5EF4-FFF2-40B4-BE49-F238E27FC236}">
                    <a16:creationId xmlns:a16="http://schemas.microsoft.com/office/drawing/2014/main" id="{800547AB-2957-4691-960C-F3B056E33301}"/>
                  </a:ext>
                </a:extLst>
              </p14:cNvPr>
              <p14:cNvContentPartPr/>
              <p14:nvPr/>
            </p14:nvContentPartPr>
            <p14:xfrm>
              <a:off x="10922040" y="2685960"/>
              <a:ext cx="622800" cy="6840"/>
            </p14:xfrm>
          </p:contentPart>
        </mc:Choice>
        <mc:Fallback>
          <p:pic>
            <p:nvPicPr>
              <p:cNvPr id="11" name="Tinta 10">
                <a:extLst>
                  <a:ext uri="{FF2B5EF4-FFF2-40B4-BE49-F238E27FC236}">
                    <a16:creationId xmlns:a16="http://schemas.microsoft.com/office/drawing/2014/main" id="{800547AB-2957-4691-960C-F3B056E33301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0906200" y="2622600"/>
                <a:ext cx="654120" cy="13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12" name="Tinta 11">
                <a:extLst>
                  <a:ext uri="{FF2B5EF4-FFF2-40B4-BE49-F238E27FC236}">
                    <a16:creationId xmlns:a16="http://schemas.microsoft.com/office/drawing/2014/main" id="{91AD9924-C369-435A-A06D-B357599B3BF1}"/>
                  </a:ext>
                </a:extLst>
              </p14:cNvPr>
              <p14:cNvContentPartPr/>
              <p14:nvPr/>
            </p14:nvContentPartPr>
            <p14:xfrm>
              <a:off x="7296120" y="2870280"/>
              <a:ext cx="451080" cy="19440"/>
            </p14:xfrm>
          </p:contentPart>
        </mc:Choice>
        <mc:Fallback>
          <p:pic>
            <p:nvPicPr>
              <p:cNvPr id="12" name="Tinta 11">
                <a:extLst>
                  <a:ext uri="{FF2B5EF4-FFF2-40B4-BE49-F238E27FC236}">
                    <a16:creationId xmlns:a16="http://schemas.microsoft.com/office/drawing/2014/main" id="{91AD9924-C369-435A-A06D-B357599B3BF1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280280" y="2806920"/>
                <a:ext cx="48240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13" name="Tinta 12">
                <a:extLst>
                  <a:ext uri="{FF2B5EF4-FFF2-40B4-BE49-F238E27FC236}">
                    <a16:creationId xmlns:a16="http://schemas.microsoft.com/office/drawing/2014/main" id="{D5DE19A0-F750-460D-9A89-450A5E8D9B05}"/>
                  </a:ext>
                </a:extLst>
              </p14:cNvPr>
              <p14:cNvContentPartPr/>
              <p14:nvPr/>
            </p14:nvContentPartPr>
            <p14:xfrm>
              <a:off x="7327800" y="3371760"/>
              <a:ext cx="4077000" cy="32040"/>
            </p14:xfrm>
          </p:contentPart>
        </mc:Choice>
        <mc:Fallback>
          <p:pic>
            <p:nvPicPr>
              <p:cNvPr id="13" name="Tinta 12">
                <a:extLst>
                  <a:ext uri="{FF2B5EF4-FFF2-40B4-BE49-F238E27FC236}">
                    <a16:creationId xmlns:a16="http://schemas.microsoft.com/office/drawing/2014/main" id="{D5DE19A0-F750-460D-9A89-450A5E8D9B05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7311960" y="3308400"/>
                <a:ext cx="4108320" cy="15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14" name="Tinta 13">
                <a:extLst>
                  <a:ext uri="{FF2B5EF4-FFF2-40B4-BE49-F238E27FC236}">
                    <a16:creationId xmlns:a16="http://schemas.microsoft.com/office/drawing/2014/main" id="{038B8D9F-6E05-4899-A211-03BF11ADE6C5}"/>
                  </a:ext>
                </a:extLst>
              </p14:cNvPr>
              <p14:cNvContentPartPr/>
              <p14:nvPr/>
            </p14:nvContentPartPr>
            <p14:xfrm>
              <a:off x="10382400" y="4425840"/>
              <a:ext cx="990720" cy="19440"/>
            </p14:xfrm>
          </p:contentPart>
        </mc:Choice>
        <mc:Fallback>
          <p:pic>
            <p:nvPicPr>
              <p:cNvPr id="14" name="Tinta 13">
                <a:extLst>
                  <a:ext uri="{FF2B5EF4-FFF2-40B4-BE49-F238E27FC236}">
                    <a16:creationId xmlns:a16="http://schemas.microsoft.com/office/drawing/2014/main" id="{038B8D9F-6E05-4899-A211-03BF11ADE6C5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10366560" y="4362480"/>
                <a:ext cx="102204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">
            <p14:nvContentPartPr>
              <p14:cNvPr id="15" name="Tinta 14">
                <a:extLst>
                  <a:ext uri="{FF2B5EF4-FFF2-40B4-BE49-F238E27FC236}">
                    <a16:creationId xmlns:a16="http://schemas.microsoft.com/office/drawing/2014/main" id="{371580B1-66BD-4CDB-86F0-05FE2B144784}"/>
                  </a:ext>
                </a:extLst>
              </p14:cNvPr>
              <p14:cNvContentPartPr/>
              <p14:nvPr/>
            </p14:nvContentPartPr>
            <p14:xfrm>
              <a:off x="7315200" y="4648320"/>
              <a:ext cx="4293000" cy="51120"/>
            </p14:xfrm>
          </p:contentPart>
        </mc:Choice>
        <mc:Fallback>
          <p:pic>
            <p:nvPicPr>
              <p:cNvPr id="15" name="Tinta 14">
                <a:extLst>
                  <a:ext uri="{FF2B5EF4-FFF2-40B4-BE49-F238E27FC236}">
                    <a16:creationId xmlns:a16="http://schemas.microsoft.com/office/drawing/2014/main" id="{371580B1-66BD-4CDB-86F0-05FE2B144784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7299360" y="4584960"/>
                <a:ext cx="4324320" cy="17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">
            <p14:nvContentPartPr>
              <p14:cNvPr id="16" name="Tinta 15">
                <a:extLst>
                  <a:ext uri="{FF2B5EF4-FFF2-40B4-BE49-F238E27FC236}">
                    <a16:creationId xmlns:a16="http://schemas.microsoft.com/office/drawing/2014/main" id="{6E076178-1FF6-4330-B2BE-CB10AF817BA9}"/>
                  </a:ext>
                </a:extLst>
              </p14:cNvPr>
              <p14:cNvContentPartPr/>
              <p14:nvPr/>
            </p14:nvContentPartPr>
            <p14:xfrm>
              <a:off x="7302600" y="5492880"/>
              <a:ext cx="4000680" cy="38160"/>
            </p14:xfrm>
          </p:contentPart>
        </mc:Choice>
        <mc:Fallback>
          <p:pic>
            <p:nvPicPr>
              <p:cNvPr id="16" name="Tinta 15">
                <a:extLst>
                  <a:ext uri="{FF2B5EF4-FFF2-40B4-BE49-F238E27FC236}">
                    <a16:creationId xmlns:a16="http://schemas.microsoft.com/office/drawing/2014/main" id="{6E076178-1FF6-4330-B2BE-CB10AF817BA9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7286760" y="5429520"/>
                <a:ext cx="4032000" cy="164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">
            <p14:nvContentPartPr>
              <p14:cNvPr id="17" name="Tinta 16">
                <a:extLst>
                  <a:ext uri="{FF2B5EF4-FFF2-40B4-BE49-F238E27FC236}">
                    <a16:creationId xmlns:a16="http://schemas.microsoft.com/office/drawing/2014/main" id="{0CF7E54B-4ABE-45A1-9769-9EC8D1C04003}"/>
                  </a:ext>
                </a:extLst>
              </p14:cNvPr>
              <p14:cNvContentPartPr/>
              <p14:nvPr/>
            </p14:nvContentPartPr>
            <p14:xfrm>
              <a:off x="7283520" y="5683320"/>
              <a:ext cx="965520" cy="6480"/>
            </p14:xfrm>
          </p:contentPart>
        </mc:Choice>
        <mc:Fallback>
          <p:pic>
            <p:nvPicPr>
              <p:cNvPr id="17" name="Tinta 16">
                <a:extLst>
                  <a:ext uri="{FF2B5EF4-FFF2-40B4-BE49-F238E27FC236}">
                    <a16:creationId xmlns:a16="http://schemas.microsoft.com/office/drawing/2014/main" id="{0CF7E54B-4ABE-45A1-9769-9EC8D1C04003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7267680" y="5619960"/>
                <a:ext cx="996840" cy="133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048395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B585CF82-5E72-4FBE-AD01-7007112E4B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91440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CFF3B0DC-16ED-4AE5-90A8-DE59584A536D}"/>
              </a:ext>
            </a:extLst>
          </p:cNvPr>
          <p:cNvSpPr txBox="1"/>
          <p:nvPr/>
        </p:nvSpPr>
        <p:spPr>
          <a:xfrm>
            <a:off x="620125" y="3429000"/>
            <a:ext cx="531342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800" b="1" i="1" dirty="0">
                <a:solidFill>
                  <a:schemeClr val="bg1"/>
                </a:solidFill>
              </a:rPr>
              <a:t>INADIMPLÊNCIA</a:t>
            </a:r>
          </a:p>
        </p:txBody>
      </p:sp>
    </p:spTree>
    <p:extLst>
      <p:ext uri="{BB962C8B-B14F-4D97-AF65-F5344CB8AC3E}">
        <p14:creationId xmlns:p14="http://schemas.microsoft.com/office/powerpoint/2010/main" val="24017220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0C3720B2-437E-4148-8AB3-5DB1B6A56E75}"/>
              </a:ext>
            </a:extLst>
          </p:cNvPr>
          <p:cNvSpPr txBox="1"/>
          <p:nvPr/>
        </p:nvSpPr>
        <p:spPr>
          <a:xfrm rot="19475594">
            <a:off x="-157587" y="509946"/>
            <a:ext cx="20849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u="sng" dirty="0">
                <a:solidFill>
                  <a:schemeClr val="accent5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INADIMPLÊNCIA</a:t>
            </a:r>
            <a:endParaRPr lang="pt-B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22DECAA4-FAFC-4281-9C64-2124C94897AD}"/>
              </a:ext>
            </a:extLst>
          </p:cNvPr>
          <p:cNvSpPr txBox="1"/>
          <p:nvPr/>
        </p:nvSpPr>
        <p:spPr>
          <a:xfrm>
            <a:off x="71561" y="6484680"/>
            <a:ext cx="98596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/>
              <a:t>https://valor.globo.com/financas/noticia/2021/08/06/bb-preve-pico-da-inadimplencia-so-em-2022.ghtml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31C2CF3-8528-4B37-BF46-74496B37B2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2419" y="0"/>
            <a:ext cx="6423144" cy="6170212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Tinta 3">
                <a:extLst>
                  <a:ext uri="{FF2B5EF4-FFF2-40B4-BE49-F238E27FC236}">
                    <a16:creationId xmlns:a16="http://schemas.microsoft.com/office/drawing/2014/main" id="{55BB4A22-B8A3-4F26-9B37-17EB2A891013}"/>
                  </a:ext>
                </a:extLst>
              </p14:cNvPr>
              <p14:cNvContentPartPr/>
              <p14:nvPr/>
            </p14:nvContentPartPr>
            <p14:xfrm>
              <a:off x="3638520" y="2565360"/>
              <a:ext cx="2134080" cy="19440"/>
            </p14:xfrm>
          </p:contentPart>
        </mc:Choice>
        <mc:Fallback>
          <p:pic>
            <p:nvPicPr>
              <p:cNvPr id="4" name="Tinta 3">
                <a:extLst>
                  <a:ext uri="{FF2B5EF4-FFF2-40B4-BE49-F238E27FC236}">
                    <a16:creationId xmlns:a16="http://schemas.microsoft.com/office/drawing/2014/main" id="{55BB4A22-B8A3-4F26-9B37-17EB2A89101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622680" y="2502000"/>
                <a:ext cx="216540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5" name="Tinta 4">
                <a:extLst>
                  <a:ext uri="{FF2B5EF4-FFF2-40B4-BE49-F238E27FC236}">
                    <a16:creationId xmlns:a16="http://schemas.microsoft.com/office/drawing/2014/main" id="{DB1CFD38-7DB9-4CCB-9DA0-13E36FF7DD06}"/>
                  </a:ext>
                </a:extLst>
              </p14:cNvPr>
              <p14:cNvContentPartPr/>
              <p14:nvPr/>
            </p14:nvContentPartPr>
            <p14:xfrm>
              <a:off x="3651120" y="2774880"/>
              <a:ext cx="1899000" cy="25920"/>
            </p14:xfrm>
          </p:contentPart>
        </mc:Choice>
        <mc:Fallback>
          <p:pic>
            <p:nvPicPr>
              <p:cNvPr id="5" name="Tinta 4">
                <a:extLst>
                  <a:ext uri="{FF2B5EF4-FFF2-40B4-BE49-F238E27FC236}">
                    <a16:creationId xmlns:a16="http://schemas.microsoft.com/office/drawing/2014/main" id="{DB1CFD38-7DB9-4CCB-9DA0-13E36FF7DD0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635280" y="2711520"/>
                <a:ext cx="1930320" cy="15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62078AF2-2D62-4195-9446-1B4BE2244B38}"/>
                  </a:ext>
                </a:extLst>
              </p14:cNvPr>
              <p14:cNvContentPartPr/>
              <p14:nvPr/>
            </p14:nvContentPartPr>
            <p14:xfrm>
              <a:off x="3606840" y="2990880"/>
              <a:ext cx="2337120" cy="76680"/>
            </p14:xfrm>
          </p:contentPart>
        </mc:Choice>
        <mc:Fallback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62078AF2-2D62-4195-9446-1B4BE2244B38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591000" y="2927520"/>
                <a:ext cx="2368440" cy="203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D001B890-23B8-4DAE-953F-21107ECE6F00}"/>
                  </a:ext>
                </a:extLst>
              </p14:cNvPr>
              <p14:cNvContentPartPr/>
              <p14:nvPr/>
            </p14:nvContentPartPr>
            <p14:xfrm>
              <a:off x="4514760" y="2990880"/>
              <a:ext cx="1403640" cy="12960"/>
            </p14:xfrm>
          </p:contentPart>
        </mc:Choice>
        <mc:Fallback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D001B890-23B8-4DAE-953F-21107ECE6F00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498920" y="2927520"/>
                <a:ext cx="1434960" cy="13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0" name="Tinta 9">
                <a:extLst>
                  <a:ext uri="{FF2B5EF4-FFF2-40B4-BE49-F238E27FC236}">
                    <a16:creationId xmlns:a16="http://schemas.microsoft.com/office/drawing/2014/main" id="{D000CB54-A00F-48B9-B7EC-BC0A2849FF10}"/>
                  </a:ext>
                </a:extLst>
              </p14:cNvPr>
              <p14:cNvContentPartPr/>
              <p14:nvPr/>
            </p14:nvContentPartPr>
            <p14:xfrm>
              <a:off x="3651120" y="3206880"/>
              <a:ext cx="2337120" cy="12960"/>
            </p14:xfrm>
          </p:contentPart>
        </mc:Choice>
        <mc:Fallback>
          <p:pic>
            <p:nvPicPr>
              <p:cNvPr id="10" name="Tinta 9">
                <a:extLst>
                  <a:ext uri="{FF2B5EF4-FFF2-40B4-BE49-F238E27FC236}">
                    <a16:creationId xmlns:a16="http://schemas.microsoft.com/office/drawing/2014/main" id="{D000CB54-A00F-48B9-B7EC-BC0A2849FF10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635280" y="3143520"/>
                <a:ext cx="2368440" cy="13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1" name="Tinta 10">
                <a:extLst>
                  <a:ext uri="{FF2B5EF4-FFF2-40B4-BE49-F238E27FC236}">
                    <a16:creationId xmlns:a16="http://schemas.microsoft.com/office/drawing/2014/main" id="{A52D11DC-B192-41BF-9EC2-D999DF4F9507}"/>
                  </a:ext>
                </a:extLst>
              </p14:cNvPr>
              <p14:cNvContentPartPr/>
              <p14:nvPr/>
            </p14:nvContentPartPr>
            <p14:xfrm>
              <a:off x="3600360" y="3403440"/>
              <a:ext cx="1207080" cy="13320"/>
            </p14:xfrm>
          </p:contentPart>
        </mc:Choice>
        <mc:Fallback>
          <p:pic>
            <p:nvPicPr>
              <p:cNvPr id="11" name="Tinta 10">
                <a:extLst>
                  <a:ext uri="{FF2B5EF4-FFF2-40B4-BE49-F238E27FC236}">
                    <a16:creationId xmlns:a16="http://schemas.microsoft.com/office/drawing/2014/main" id="{A52D11DC-B192-41BF-9EC2-D999DF4F9507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584520" y="3340080"/>
                <a:ext cx="1238400" cy="140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7032464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686</TotalTime>
  <Words>161</Words>
  <Application>Microsoft Office PowerPoint</Application>
  <PresentationFormat>Widescreen</PresentationFormat>
  <Paragraphs>24</Paragraphs>
  <Slides>15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0" baseType="lpstr">
      <vt:lpstr>Aharoni</vt:lpstr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Laercio Comar</dc:creator>
  <cp:lastModifiedBy>Laercio Comar</cp:lastModifiedBy>
  <cp:revision>55</cp:revision>
  <dcterms:created xsi:type="dcterms:W3CDTF">2020-11-28T14:11:50Z</dcterms:created>
  <dcterms:modified xsi:type="dcterms:W3CDTF">2021-08-07T16:34:30Z</dcterms:modified>
</cp:coreProperties>
</file>