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7" r:id="rId2"/>
    <p:sldId id="363" r:id="rId3"/>
    <p:sldId id="349" r:id="rId4"/>
    <p:sldId id="345" r:id="rId5"/>
    <p:sldId id="361" r:id="rId6"/>
    <p:sldId id="365" r:id="rId7"/>
    <p:sldId id="337" r:id="rId8"/>
    <p:sldId id="366" r:id="rId9"/>
    <p:sldId id="362" r:id="rId10"/>
    <p:sldId id="359" r:id="rId11"/>
    <p:sldId id="360" r:id="rId12"/>
    <p:sldId id="36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0:37.0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18979 8467 0,'18'0'141,"0"0"-141,-1 0 16,1 0-1,0 0 1,-1 0-1,1 0 1,35 0 0,0 0-1,-36 0 1,19 0 0,-1 0-1,-17 0 1,-1 0-1,36 0 1,-35 0 0,-1 0-1,1 0 17,35 0-17,-18 0 1,-17 0-1,17 0 1,-17 0 0,-1 0-1,1 0 1,0 0 0,17 0 15,-17 0-31,17 0 15,-17 0-15,-1 0 16,1 0 0,17 0 31,0 0-32,1 0 1,-1 0-16,0 0 15,36-18 1,17 18 0,-17 0-1,-54 0 1,1 0 15,17 0-15,36 0-1,-18 0 1,17-18 0,-52 18-1,52 0 1,-17 0 0,-17 0-1,-1 0 1,-18 0-1,1 0 1,0 0 0,17 0-1,-17 0 1,35 0 0,-1 0-1,19 0 1,0 0 15,-19 0-31,1 0 16,0 0-1,0 0 17,-17 0-17,-19 0 1,89 0-1,-88 0 1,35 0 0,-1 0-1,1 0 1,18 0 0,-1 0-1,-17 0 1,0 0-1,-17 0 1,52 0 0,-18 0-1,-52 0 17,17 0-32,1 0 15,69 0 1,-87 0-1,0 0 1,17 0 0,-17 0-1,-1 0-15,18 0 16,-17 0 0,0 0-1,-1 0 1,1 0-1,17 0 1,36 0 0,-53 0-1,17 0 17,35 0-17,-17 0 1,35 0-1,-35 0 1,0 0 0,-17 0-1,16 0 1,37 36 0,-54-36-1,-17 0-15,35 0 16,-18 0-1,18 0 1,-18 0 0,0 0-1,-17 0 1,0 0 78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49.4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22789 14129 0,'18'0'156,"17"0"-156,36 0 16,70 0-1,-35 0 17,-88 0-17,52 0 1,-35 0 0,1 0-1,17 0 1,-1 0-1,1 0 1,0 0 0,18 0-1,17 0 1,124 0 0,-18 0-1,-71 0 1,107 0-1,-107 0 1,-17 17 15,53-17-15,-54 0 0,19 0-1,-71 0 1,0 0-1,-18 0 1,-17 0 0,-1 0-16,54 0 15,-36 0 1,0 0 0,36 0-1,17 0 1,18 0-1,0 0 17,-18 0-17,-17 0 1,140 0 0,-17 0-1,88 0 1,-140 0-1,-125 0 1,36 0 0,-35 0-1,-1 0 17,36 0-17,-35 0 1,35 0-1,88 0 1,-88 0 15,17 0-15,-52 0 0,0 0-1,-1 0 1,1 0-1,53 0 1,-36 0 0,18 0-16,-36 0 15,19 0 17,52 0-17,18 0 1,17-17-1,-52 17 1,-1-18 15,-34 18-15,-19 0 0,1 0 15,-1 0-16,1 0 1,0 0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31.8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14182 9208 0,'17'0'250,"19"0"-250,17 0 15,-18 0 1,106 0 0,-71 0-1,-52 0 1,0 0-1,17 0 1,-17 0 0,-1 0-1,1 0 1,0 0 0,17 0-1,-18 0 16,1 0-15,0 0 0,-1 0-1,1 0 1,0 0 0,-1 0-1,36 0 1,35 0-1,-35 0 1,-17 0 0,-19 0-1,1 0 32,0 0-47,-1 0 16,36 0-1,-18 0 1,1 0 0,17 0 15,-18 0-15,0 0-1,0 0 1,18 0-1,-35 0 1,0 0-16,17 0 16,-17 0-1,34 0 1,-16 0 0,-19 0-1,19 0 1,17 0-1,-36 0 1,18 0 0,1 0 15,-19 0-15,1 0 15,35 0-16,-18 0 1,18 0 0,0 0-1,0 0 1,-18 0 0,-17 0-1,0 0 16,-1 0-31,1 0 16,17 0 0,-17 0 15,-1 0 16,19 0 218,-1 0-249,-17 0 0,-1 0-16,1 0 31,-1 0 94,1 0-47,0 0 1235,17 0-1298,88 17 1,-105-17-16,70 0 15,-52 0 1,-1 0 0,0 0-1,0 0 1,36 0 15,-18 0-15,-35 0-1,-1 0 1,1 0 0,17 0-1,0 0 1,18 0 0,-35 0-1,0 0 1,17 0-1,-18 0 1,19 0 0,-19 0-16,1 0 15,0 0 1,52 0 31,-34 0-32,-1 0 1,18 0 0,-36 0-1,36 0 1,-35 0 0,0 0-1,-1 0 1,1 0-1,-1 0 1,1 0 0,0 0 31,-1 0-32,1 0 16,0 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35.1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18380 8220 0,'17'0'141,"19"0"-125,17 0-16,-18 0 15,106 0 1,-88 0-1,-18 0 1,18 0 0,0 0-1,18 0 1,-1 17 0,-35-17-1,54 0 1,-1 0-1,-53 0 1,0 0 0,1 0-1,-19 0 1,1 0 0,17 0-1,-17 0 16,17 0-15,0 0 0,36 0-1,17 0 1,-35 0 0,-35 0-1,35 0 1,-18 0-1,18 0 1,-36 0 15,1 0-15,0 0 0,17 0-1,18 0 16,-35 0-15,70 0 0,-35 0-1,-18 0 1,-17 0 0,17 0-1,-18 0-15,19 0 16,34 0-1,-17 0 1,35 0 0,-35 0-1,-35 0 1,17 0 0,-17 0 15,17 0 31,-17 0-46,-1 0-16,1 0 125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40.6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6985 9684 0,'18'0'31,"17"0"1,71 17-32,105-17 15,36 0 1,-106 0 15,-88 0-15,-35 0-1,0 0 1,52 0 0,54 18-1,-36-18 1,-18 0 0,-34 0-1,34 0 1,-52 0-1,70 0 1,-17 0 0,-1 0-1,-17 0 17,53 0-17,-35 0 1,-36 0-1,18 0 1,35 0 0,0 0-1,-70 0 1,105 0 0,36 0-1,-36 0 1,-105 0-1,0 0-15,52 0 16,-52 0 0,70 0-1,-53 0 17,18 0-17,18 0 1,-1 0-1,-17 0 1,-17 0 0,-19 0-1,1 0 1,0 0 0,17 0-16,71 0 15,-89 0 1,71 0-1,-70 0 1,0 0 0,35 0-1,-36 0 1,36 0 15,0 0-15,-35 0-1,-1 0 1,19 0 15,-1 0-15,36 0 0,-1 0-1,1 18 1,-54-18 109,19 0-110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43.1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11695 9719 0,'17'0'31,"19"0"-15,16 0-16,-16 0 16,34 0-1,36 0 1,-35 0 0,-18 0-1,70 0 16,-35 0-15,-35 0 0,-18 0-16,18 0 15,71 0 1,-107 0 0,1 0-1,17 0 1,18 0-1,-17 0 1,16 0 0,-16 0-1,-19-18 1,1 18 46,0 0 1,-1 0-63,1 0 16,0 0 109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50.9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13952 9719 0,'18'0'16,"0"0"-1,17 0 48,-17 0-47,-1 0-16,36 18 15,0-18 1,53 0-1,-71 0 1,53 0 0,-17 0-1,-18 17 1,0-17 0,-36 0-1,36 0 1,0 0-1,-18 18 1,1-18-16,52 0 16,-70 0-1,35 0 17,52 0-17,19 0 1,-54 0-1,-17 0 1,0 0 0,0 0-1,35 0 1,-35 0 0,-17 0-1,52 0-15,0 0 16,-70 0-1,17 0 1,0 0 0,-17 0-1,70 0 17,-18 0-17,-17 0 1,-17 0-1,17 0 1,0 0 0,-18 0-1,-18 0-15,36 0 16,-35 0 0,17 0-1,36 0 1,-18 0-1,35 0 1,-53 0 0,0 0-1,36 0 17,-18 0-17,-35 0 16,-1 0-31,36 0 32,-35 0-17,-1-18 1,19 18 0,-19 0-1,1 0 1,0 0 15,-1 0-15,19 0-1,-19 0 17,1 0-17,-1 0 16,1 0 157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2:56.2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8449 10231 0,'35'0'0,"1"0"32,-19 17-17,19-17 1,16 0-1,-16 0 1,17 0 0,35 0-1,0 0 1,-53 0 0,53 0-16,71 0 15,-106 0 1,88 0 15,-17 0-15,-18 0-1,-18 0 1,-18 0 0,19 0-1,-19 0 1,-17 0-1,0 0 1,-18 0 0,36 0-16,-1 0 15,1 0 17,-18 0-17,17 0 1,19 0-1,-1-17 17,-18 17-17,18 0 1,-17 0 0,35 0-1,-71 0 1,89 0-1,-71 0 1,88 0 0,-71 0-1,1 0 1,-54 0 0,36 0-1,0 0 1,-18 0-1,18 0 1,-17 0 15,34 0-15,-52 0 0,35 0-16,53 0 31,-36 0-16,-17 0 1,-18 0 0,36 0-1,-1-18 1,-34 18 0,17 0-1,0 0 1,0 0-1,17 0 1,1 0 15,-36 0-15,0 0 0,0 0-1,36 0 1,-53 0-1,-1 0-15,1 0 16,0 0 0,-1 0 15,1 0-15,17 0-1,18 0 1,-35 0-1,-1 0 17,36 0-17,-35 0 1,0 0 15,-1 0-15,18 0-1,1 0 1,17 0 0,17 0-1,-52 0 1,-1 0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3:07.3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9137 11218 0,'18'0'16,"-1"0"-16,1 0 15,0 0 16,34 0-15,1 0 0,18 0-1,105 0 1,-35 0 0,-105 0-1,140 0 1,-35 0-1,-17 0 1,-1 0 0,54 0-1,-19 0 1,-34 0 0,-54 0-1,71 0 1,-88 0-1,36 0 1,-54 0 0,-18 0-1,89 0 1,0 0 0,18 0-1,-19 0 1,-16 0-1,-36 0 1,-1 0 0,-16 0 15,-1 0-15,18 0-1,-18 0 1,53 0 15,-35 0-15,18 0-1,-54 0-15,36 0 16,-35 0 0,0 0-1,35 0 16,35 0-15,-18 0 0,-17 0-1,18 0 1,-54 0 0,36 0-1,0 0 1,35 0 15,-35 0-15,0 0-1,-35 0 1,53 0 0,-19 0-1,-16 0 1,-19 0 46,19 0-62,-1 0 16,35 0 0,-34 0-1,-19 0 32,1 0-31,17 0-1,53 0 1,1 0 0,-36 0-1,0-17 1,17 17-1,-17 0 1,18 0 0,-36 0-1,-18 0 1,19 0 0,-19 0-1,54 0 1,-36 0-1,18-18 1,0 18 0,18 0-1,-1 0 17,-35-18-17,-17 18 1,0 0-16,-1 0 47,1 0-32,0 0 1,-1 0 0,1 0-16,17 0 15,-17 0 1,-1 0 124,1 0-140,0 0 16,17 0 0,-17 0-1,-1 0 48,1 0-16,0 0-32,-1 0-15,1 0 32,-1 0 108,1 0-140,0 0 16,17 0-16,0 0 15,-17 0 17,17 0 1640,18 0-1657,-35 0-15,-1 0 16,1 0-1,17 0 79,1 0-78,-19 0-1,1 0-15,17 0 16,0 0 0,-17 0-1,17 0 1,-17 0 0,88 0-1,17 0 1,1 0-1,-71 0 1,17 0 15,-17 0-15,-18 0 0,1 0-1,-1 0 1,-17 0-1,-1 0 1,19 0 0,52 0-1,0 0 1,35 0 0,-34 18-1,-54-18 1,18 0-1,-18 0 1,36 0 0,34 0 15,-87 0-15,35 0-16,0 0 15,-18 0 1,36 0-1,-1 0 1,-52 0 0,0 0-1,-1 0 1,36 0 0,-18 0-1,1 18 1,17-18-1,-18 0 1,0 0 15,-17 0-15,35 0 0,0 17-1,0-17 1,-18 0-1,0 0-15,-17 0 16,35 18 0,35-18-1,35 18 1,-87-18 0,-19 0-1,1 0 1,17 0-1,0 0 1,1 0 0,-19 0 15,1 0-15,17 0-1,-17 0 1,17 0-1,18 0 1,-18 0 0,18 0-1,-35 0 17,0 0-17,17 0 1,35 0-1,-34 0 1,-19 0 0,1 0 15,0 0-15,-1 0-1,1 0 32,0 0-47,17 0 16,0 0-1,0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3:09.2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7056 11748 0,'17'0'15,"18"0"1,-17 0-1,35 0 1,-18 0 0,1-18-1,34 18 1,-52 0 15,88 0-15,-36-35-1,1 35 1,35 0 0,-36-18-1,-35 18 1,-17 0 0,0 0-1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3:11.9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7214 11712 0,'-17'0'485,"-19"0"-438,1 0-32,17 0-15,-17 0 16,0 0 0,0 0-1,-1-17-15,19 17 78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0:42.8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26458 8537 0,'18'0'204,"17"0"-189,-17 0-15,0-17 16,17 17-1,-18 0 1,1-18 0,17 18-1,-17 0 1,0 0 0,-1 0-1,19-18 1,16 18-1,1-17 1,-35 17 15,0 0-15,-18-18 0,17 18-1,1 0 1,0 0 15,-1 0-15,1 0-16,0 0 15,-1 0 1,1 0 0,-1-18-1,1 18 1,35 0-1,0 0 1,35 0 15,-35 0-15,18 0 0,-54 0-16,54 0 15,-18 0 1,17 0-1,36 0 1,-53 0 0,18 0-1,-36 0 1,18 0 0,0 0-1,-36 0 16,19 0 16,-1 0-31,0 0 0,0 0-1,-17 0 16,35 0-15,18 0 0,-1 0-1,-52 0 1,35 0 0,-18 0-1,-17 0 48,-1 0 296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23.5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25718 9684 0,'17'0'203,"36"0"-203,0 0 16,0 0-1,53 0 1,-71 0 0,-17 0-1,-1 0-15,1 0 16,0 0 0,-1 0-1,71 0 1,1 0-1,-54 0 1,0 0 15,-17 0-15,-1 0 0,1 0-1,35 0 1,-35 0 15,-1 0-31,1 0 16,35 0-1,53 0 1,-36 0 0,1 0-1,-36 0-15,18 0 16,-18 0-1,-17 0 1,35 0 15,-36 0-15,89 0 0,-53 0-16,-18 0 15,36 0 1,-18 0-1,-18 0 1,0 0 0,-17 0-1,17 0 1,-17 0-16,0 0 16,52 0-1,71 0 1,0 0-1,-88 0 1,36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23.7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28681 9666 0,'17'0'16,"1"0"0,17 0 15,36 0-31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24.3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29016 9648 0,'71'0'15,"-1"0"1,1 0 0,-18 0-1,-1 0 1,19 0 0,-36 0-1,-17 0 1,0 0-1,17 0 17,0 0-17,-17 0-15,52 0 32,19 0-17,52 0 1,-53 0-1,-18 0 1,19 0 0,-54 0-16,35 0 15,89 0 1,-141 0 0,88 0-1,-36 0 1,18 0-1,1 0 1,-1 0 0,0 0-1,71 0 17,-53 36-17,105-19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25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31044 9666 0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28.6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27764 9684 0,'17'0'79,"19"0"-33,-19 0-46,36 0 16,-18 0 0,36 0-1,17 0 1,-53 0 0,18 0-1,0 0 1,-17 0-1,52 0 1,18 0 0,-89 0-1,18 0-15,-17 0 32,0 0-17,-1 0 1,19 0-1,-1 0 1,88 0 0,1 17-1,35-17 1,-71 18 0,0-18-1,-35 0 1,-35 0-1,87 0 1,-87 0 0,88 0-1,0 0 1,-18 0 0,-18 0 15,19 0-16,16 0 1,-34 0 0,-18 0-1,0 0 1,-18 0 0,53 0-1,-70 0 1,17 18-1,36-18 1,-18 0 0,17 0-1,18 0 1,18 0 15,0 0-15,-88 0-1,52 0 1,1 0 0,-18 0-1,70 0 1,-52-18 0,17 18-1,18 0 1,17 0-1,-34 0 1,-54 0 0,0 0-1,-17 0 1,17 0 0,18 0 15,-35 0-16,-1 0 1,1 0 15,52 0-15,-52 0 0,53-18-1,-36 18 1,-17 0-16,-1 0 15,1 0 95,-18-17-110,17 17 15,1 0 1,0 0 15,17 0-15,0 0 15,-17 0-31,0 0 16,17 0-1,0 0 1,-17 0 0,-1 0-1,-17-18 1,18 18 0,0 0 15,-1 0 0,1 0 63,0 0-79,-1 0 32,1 0-31,-1 0-16,19 0 16,-19 0-1,1 0 1,35 18 15,0-1-15,-35-17-1,-36 0 235,0 0-250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33.5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20902 10213 0,'18'0'78,"-1"0"-63,1 0 79,17 0-78,36 0-1,-36 0-15,53 0 16,71 0 0,-124 0-16,18 18 15,53-18 1,-88 0-1,35 0 17,35 0-17,71 17 1,-36 1 0,36-1-1,-18-17 1,-71 0-1,-17 0 1,0 0 0,53 0-1,0 0 1,-18 18 0,-53-18-1,54 0 1,-1 0-1,0 0 17,-17 0-17,-18 0 1,-1 0 0,90 0-1,-37 18 1,-87-18-1,17 0 1,-17 0 0,17 0-1,0 0 1,1 0 0,87 0-1,-35 0 1,-17 0-1,-53 0 17,-1 0-17,71 0 1,-35 0 0,18 0-1,-18 0 1,-36 0-1,72 0 1,-1-36 0,-18 36-1,1-17 1,0 17 0,17 0-1,-35 0 1,70 0-1,-52 0 1,-54 0 15,19 0-15,-19 0 0,54 0-1,-36 0 1,36 0-1,17-18 1,-18 18 0,19 0-1,-1-17 1,-18 17 0,-17 0-1,-17 0 1,34 0-1,-52 0 17,88 0-17,-71 0 1,18 0 0,-18 0-1,0 0 1,36 0-1,-18 0 1,17 0 0,1 0-1,-36 0 1,0 0-16,36 0 16,-53 0-1,70 0 1,-35 0-1,35 0 1,18 0 15,-18 0-15,-17 0 0,-1 0-1,-35 0 1,1 0-1,-19 0 1,19 0-16,16 0 16,-34 0-1,88 0 1,-18 0 0,18 0-1,-35 0 1,-36 0-1,71 0 1,-18 0 15,-35 0-15,35 0 0,-35 0-1,53 0 1,-71 17-1,159 1 1,-35-18 0,-18 17-1,-71-17 1,-17 0 0,36 0-1,-19 0 1,-17 0-1,106 0 1,-18 0 15,-53 0-15,-35 0 15,-18 0-15,1 0-1,-1 0 1,-18 0 0,1 0-1,35 0 1,-18 0 0,71 18-1,-18-18 1,-70 0-1,17 0-15,-17 18 16,-1-18 31,1 0-31,35 17-1,-18-17 1,1 0-1,-19 0 1,1 0 0,0 0-1,17 0 1,0 0 0,0 0-16,18 0 15,-35 0 1,17 0-1,18 0 1,-35 0 47,-1 0-1,1 0-46,0 0 62,-1 0-47,1 0-15,0 0-1,-1 0 1,1 0 0,-1 0 62,1-17-63,0 17 1,-1 0 0,1 0 15,-18-18 47,-18 18 31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37.2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30251 9313 0,'70'0'62,"-34"0"-46,34 0-16,-52 0 15,105 0 1,-35 0 0,18 0-1,-88 0 1,17 0 0,0 0-1,-17 0 16,17 0-15,-17-17 0,0 17-1,-1 0 1,1 0 0,0 0 15,-1 0-31,1 0 15,-1-18 95,1 18-95,0 0 48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4:45.8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20867 10724 0,'17'0'110,"19"0"-95,17 0 1,-18 0-16,53 0 15,-17 0 1,70 0 0,-53 0 15,-70 0-15,70 0-1,-53 0 1,0 0-1,36 0 1,35 0 0,0 0-1,-36 0 1,18 0 0,-52 0-16,17 0 15,35 0 1,0 0-1,-35 0 1,88 0 0,-18 0-1,36 0 17,-53 0-17,-18 0 1,18 0-1,-35 0 1,34 0 0,-87 0-1,17 0 1,18 0 0,-35 0-1,35 0 1,0 0-1,17 0 1,18 0 0,54 0 15,-54 0-15,-35 0-1,0 0 1,0 0-1,35 0 1,70 0 0,-140 0-1,141 0 1,0 0 0,-71 0-1,35 0 1,-52 0-1,-1 0 1,19 0 0,16 0-1,-34 0 1,0 0 0,17 0-1,0 0 1,-53 0-1,53 0 1,18 0 0,18 0-1,17 18 1,-35-18 0,35 0-1,-18 0 1,-17 0-1,35 0 1,-35 0 0,53 35-1,-106-35 17,70 0-17,-35 0 1,36 0-1,-1 0 1,36 0 0,-71 0-1,18 0 1,-88 0 0,17 0-1,-17 0-15,-1 0 16,71 0-1,-70 0 1,88 0 0,0 0-1,-36 0 17,1 0-17,-18 0 1,17 0-1,36 0 1,-35 0 0,17 0-1,-53 0-15,18 0 16,-18 0 0,-17 0-1,53 0 1,-36 0-1,-17 0 1,17 0 0,0 0-1,18 0 17,0 0-17,17-17 1,1 17-1,-18 0 1,35 0 0,0 0-1,-52 0 1,17 0 0,35 0-1,18 0 1,35 17-1,-53-17 1,-71 0 0,54 0-1,-36 0 17,-17 0-32,0 0 15,17 0 1,18 0-1,0 0 1,-18 0 0,53 0-1,0 0 1,18 0 0,-71 0-1,1 0 1,34 0-1,-17 0 1,35 0 0,-17 0-1,-36 0 17,18 0-17,-35 0 1,35 0-1,0 0 1,0 0 0,-1 0-1,-34 0 17,0 0-17,17 0 1,-17 0 93,-1 0-93,1 0-1,0 0 1,-1 0 0,19 0-1,-19 0 1,1 0 15,-1 0-15,1 0-16,17 0 15,-17 0 1,0 0 0,-18-17 93,17 17-93,1 0-16,0 0 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5:41.8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9719 10918 0,'18'0'0,"-1"0"94,1 0-47,17 0-16,1 0-15,-19 0-1,18 0 1,18 0 0,0 0-1,0 0 1,-35 0 0,35 0-1,17 0 1,-52 0-1,70 0 1,-53 0 0,-17 0-1,17 0 1,36 0 0,-36 0-1,0 0 1,36 0-1,-18 0 1,70 0 0,-70 0-1,-17 0 1,-19 0 0,54 0-1,17 0 1,0 0-1,18-17 1,-18 17 0,0 0 15,-35 0-15,0 0-1,53-18 1,-53 18-1,70 0 1,-105 0 0,70 0-1,-35 0 1,18 0 0,-1 0-1,-34 0 1,34 0-1,-17 0 1,-18 0 0,1 0-1,-19 0 1,1 0 0,35 0-1,35 0 1,71 0 15,-124-17-31,53 17 16,-53 0-1,124 0 1,-106 0 0,-18 0-1,18 0 1,18 0-1,-1 0 1,-34 0 0,105 0-1,0 0 17,-18 0-17,-70 0 1,18 0-1,35 0 1,-53 0 0,105 0-1,-52 17 1,35-17 0,-52 0-1,-37 0 1,19 0-1,-36 0 1,18 0 0,18 0 15,-1 0-15,1 0-1,-1 0 1,-34 0-1,17 0 1,0 0 0,-18 0-1,71 0 1,-1 0 0,-52 0-1,-17 0 1,-1 0-1,36-17 1,-54 17 0,18 0-1,-17 0 17,0 0-17,-1 0 1,1 0-1,0 0 17,17 0-17,-17 0 1,70 0 0,-53 0-1,-17 0-15,-1 0 16,1 0 109,0 0-125,17 0 15,53 0 1,-35 0 0,-18 0-1,1 0-15,-36-18 16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5:44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9719 11307 0,'35'0'78,"-17"0"-78,35 0 16,-18 0-1,53 17 1,-35-17 0,-35 0-1,35 18 1,0-18 0,35 0-1,-53 0-15,36 0 16,52 0-1,-35 0 1,-52 0 0,34 0-1,-17 0 1,18 0 0,-18 0 15,52 0-16,-16 0 1,34 17 0,-17-17-1,0 0 1,35 0 0,-71 0-1,36 0 1,18 0-1,17 0 1,-35 0 0,35 0-1,-53 0 1,36 0 0,-36 0 15,0 0-16,-18 0 1,1 0 0,17 0-1,-70 0 1,70 0 0,36 0-1,34 0 1,-70 0-1,-17 0 1,-36 0 0,-17 0-1,17 0 17,0 0-17,1 0 16,52 0-15,-53 0 0,53 0-1,-17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0:46.4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20179 8978 0,'53'0'78,"-36"0"-62,19 0-16,-19 0 15,1 0 1,17 0 0,36 18-1,35-18 17,-36 0-17,-34 0 1,16 0-1,-34 0 1,0 0 0,17 0-1,-17 0 1,35 0 0,-18 0-1,-18 0 1,1 0-1,0 0 1,35 0 0,-36 0-1,36 0 1,-35 0 15,17 0-15,-17 0-1,-18 17 17,17-17-17,1 0 1,0 0 0,-1 0-1,1 0 16,0 0-15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5:50.3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13899 7620 0,'18'0'156,"0"0"-140,17 0-16,-17 0 15,17 0-15,0 18 16,0-18 15,1 0-15,-19 0 0,1 0-1,0 0 1,35 0-1,-36 0-15,1 0 16,52 0 0,1 0-1,-18 0 17,-18 0-17,-17 0 1,17 0-1,18 0 1,18 0 0,-54 0 15,1 0-15,-1 0-1,19 0 1,-1 0-1,36 0 1,-54 0 0,19 0-1,-19 0-15,1 0 16,-1 0 0,1 0-1,0 0 1,17 0-1,0 0 1,1 0 0,-19 0 15,1 0-15,-1 0-1,36 0 1,-35 0-1,35 0 1,-18 0 0,-17 0-1,-1 0 48,1 0-48,0 0 1,-1 0 0,1 0-1,0 0 1,-1 0 0,1 0-1,0 0 1,17 0-1,-17 0 1,-1 0 0,1 0-1,17 0 1,-17 0 15,-1 0-15,1 0-1,35 0 1,-35 0 0,-1 0 15,1 0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5:52.0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12418 7902 0,'17'0'32,"1"18"-17,0-18-15,-1 0 16,54 18-1,-36-18 1,53 0 0,-52 0-1,17 0 1,35 0 15,-53 0-15,-17 0-16,-1 0 47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5:54.7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9366 7938 0,'18'0'62,"0"0"-62,-1 0 16,18 0-1,54 0 1,-72 0 0,54 0-16,52 0 15,-52 0 1,70 0-1,-18 0 1,1 17 0,-89-17-1,18 0-15,35 0 16,-52 0 0,34 0-1,-17 0 16,35 0-15,-17 0 0,-1 0-1,19 0 1,-1 0 0,35 0-1,-35 0 1,-17 0-1,52 0 1,54 0 15,-124 0-15,53 0 0,-1 0-1,-87 0 16,17 0-31,1 0 16,34 0 0,-17 0-1,35-17 1,-17 17 0,-1 0-1,36 0 1,-35 0-1,-36 0 1,-17 0 0,-1 0-1,54 0 1,-53 0 15,-1 0-15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00.6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15346 14940 0,'17'0'47,"1"0"-47,0 0 16,-1 0-1,54-17 1,70-1 0,-123 18-1,52 0 1,18 0 0,-70 0-1,17 0 1,18 0-1,0 0 1,-35 0 0,123 0-1,-123 0 17,-1 0-17,19 0 32,-19 0-31,1 0 31,-1 0 46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14.6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9560 17110 0,'18'0'141,"17"0"-110,-17 0-15,17 0-16,106-18 15,-35 18 1,-53 0 0,18 0 15,-19 0-16,1 0 1,0 0 0,-35 0-1,35 0 1,-18 0 0,36 0-1,-18-18 1,0 18-1,-1 0 1,-34 0 0,0 0-1,-1 0 1,54 0 15,-53 0-31,17 0 31,18 0-15,17 0 0,1 0-1,-1 0 1,1 0 0,35 0-1,-71 0 1,-17 0-1,35 0 1,-36 0 0,1 0-16,0 0 15,-1 0 1,18 0 15,1 0-15,17 0-1,-18 0 1,0 0 0,18 0-1,-18 0 1,36 0 0,-36 0-1,18 0 1,53 0-1,-88 0 1,70 0 0,0 0-1,-35 0 1,70 0 15,-52 0-15,17 0-1,-35 0 1,35 0 0,18 0-1,-71 0 1,89 0 0,-89 0-16,-17 0 15,52 0 1,1 18-1,17-18 1,-35 0 0,53 0-1,-18 0 1,-17 0 0,-1 0-1,54 0 16,-89 0-15,124 0 0,-142 0-1,89 0 1,-35 18 0,-1-18-1,18 17 1,-52-17-1,87 0 1,-52 0 0,-1 0-1,1 0 1,-54 0 0,19 0-1,34 18 16,1-18-15,17 0 0,0 0-1,-17 0 1,-1 18 0,1-18-1,17 0 1,-53 0-1,1 0 1,17 0 0,17 0-1,-17 0 1,-18 0 15,1 0 0,-1 0-15,18 0 0,17 0-1,-34 0 1,-19 0 0,54 0-1,-1 0 1,-34 0-1,-1 0-15,18 0 16,17 0 0,-34 0-1,17 0 1,-36 0 0,54 0-1,-36 0 16,36 0-15,-36 0 0,-17 0-1,17 0 282,-18 0-297,1 0 16,0 0-1,-1 0 1,1 0 187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20.4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9507 17427 0,'18'0'156,"0"0"-156,52 0 15,-35 0-15,18 0 16,36 0 15,-19 0-15,-52 0 0,52 0-1,-17 0 1,0 0-1,53 18 1,-53-18 0,35 0-1,-35 0 1,-18 0 0,36 0-1,17 18 1,-17-18-1,-1 0 1,-52 0 15,-1 0-31,54 17 32,35-17-17,17 0 1,-17 0-1,-88 0 1,52 0 0,1 0-1,-36 0 1,-17 0-16,17 18 16,0-18-1,-17 0 1,17 0 15,1 0-15,-19 0-1,1 0 1,70 0 0,-70 0-1,88 0 1,-71 0-1,18 17 1,0-17 0,-36 0-1,1 0 1,0 0 0,52 0-1,1 0 1,-54 0-1,1 0-15,0 0 16,-1 0 0,18 0-1,18 0 17,-17 0-17,17 0 1,0 0-1,17 0 1,-35 0 0,18 0-1,0 0 1,-18 0 0,107 0-1,-125 0 1,36 0-1,-18 0 1,18 0 0,18 0 15,17 0-15,-17 0-1,-18 0 1,-36 0-1,71 0 1,-52 0 0,69 0-1,-87 0 1,35 0 0,-18 0-1,36 0 1,-1 0-1,1 0 1,17 0 0,-35 0-1,-35 0 17,17 0-17,36 0 1,-1 0-1,-35 0 1,1 0 0,87 0-1,-52 0 1,35 0 0,-54 0-1,37 0 1,-1 0 15,0 0-15,0 0-1,-17 0 1,-1 0 15,1 0-15,-53 0 46,-1 0-30,1 0-17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22.3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10425 17268 0,'35'0'94,"35"0"-78,1 0-16,52 0 15,-87 0 1,158 0 0,-159 0-16,106 18 15,53-18 1,-53 0 0,-17 0-1,70 0 1,0 0-1,-53 0 1,-18 18 0,-70-18-1,53 0 1,-88 0 15,229 0-15,-159 0-1,35 0 1,1 0 0,-18 0-1,-36 0 1,-17 0 0,18 0-1,52 0 1,-70 0-1,53 0 1,-35 0 0,52 17-1,0-17 1,-70 0 15,-35 0-15,0 0-1,-1 0 1,1 0 0,17 0-1,0 0 1,1 0 0,-1 0-1,-17 0 63,-1 0-46,19 0-32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23.8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14764 17410 0,'-18'0'140,"-70"0"-140,53 0 0,-177 0 16,71 0 15,-18 0-15,89 0-1,-19 0 1,54 0 0,17 0-1,-17 0 1,18 0 31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6:59.0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18838 8378 0,'36'0'203,"-1"0"-188,0 0-15,-17 0 16,17 0 0,36 18-1,-18-18 1,-36 0-16,18 0 15,1 0 1,-1 0 0,-17 0 15,17 0-15,0 0-16,-17 0 15,35 0 1,0 18-1,35-18 1,-18 17 0,-17-17-1,-17 0 1,17 18 0,-1-18-1,19 0 1,0 0 15,-36 0-15,-17 0-16,17 0 31,-18 0-15,36 0-1,0 0 1,-17 0-1,-19 0 1,36 0 0,-35 0-1,17 0 1,0 0 15,1 0-15,-19 0 15,1 0 47,-1-18-62,36 1-1,-35-1-15,0 0 16,-1 18 0,72-35-1,-37 18 1,54-1 0,-88 18-1,0 0 63,-1 0-46,1 0-17,-1 0-15,19 0 16,-1 0-1,-17 0 1,-1 0 0,1 0-1,0 0 1,-1 0 0,1 0-1,-1 0 1,36 0-1,0 0 1,0 0 0,18 0-1,-54 0 17,36 0-17,-17 0 1,34 0-1,-35 0 1,18 18 0,18-18-1,-53 0 1,17 0 0,35 0-1,-17 0 1,-35 0-1,35 0 1,-18 0 0,18 0-1,-35 0 1,35 0 15,-18 0-15,-17 0-1,-1 0 1,36 0 0,-18 0-1,-17 0 1,17 0 0,-17 0-1,52 0 1,-34 0-1,17 0 1,-36 0 0,19 17-1,17-17 1,17 0 15,36 0-15,-88 0-16,34 0 15,37 0 1,-36 0 0,-36 0-1,1 18 1,35-18 0,-18 0-1,0 0 1,36 0-1,-53 0 1,34 0 0,19 17-1,0-17 1,-19 18 15,-16-18-15,52 0-1,-53 0 1,18 18 0,-35-18 15,-1 0-31,19 0 16,-1 0-1,18 0 1,0 0-1,-18 0 17,36 0-17,-54 0 1,36 0 15,-35 0-15,-1 0 62,-34 0 78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00.4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19332 8326 0,'18'0'62,"0"0"-62,-1 0 31,18 0-15,1 0-16,52 0 16,53 0 15,-35 0-16,0 0 1,-71 0 0,36 0-1,17 0 1,-53 0 0,0 0-1,1 0-15,-1 0 16,53 0-1,-17 0 1,-36 0 0,35 0-1,-34 0 1,-1 0 0,0 0 15,1 0-16,-1 0 1,-18 0 0,1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0:52.4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21396 9049 0,'53'0'110,"-18"0"-110,-17 0 15,17 0 1,53 0 0,0 0-1,-35 0 1,18 0-1,17 0 1,-17 0 0,-1 0-1,54 0 1,34 0 0,-140 0-1,35 0-15,-18 0 16,1 17 15,17-17-15,35 0-1,0 0 1,-18 0 0,-17 0-1,-17 0 1,-1 0-1,0 0 1,18 18 0,35-18 15,-70 0-15,35 0-1,0 18 1,-18-18-1,-17 0 17,70 0-17,-53 0 1,53 0 0,-35 0-1,18 0 1,-36 0-1,53 0 1,-52 0 0,52 0-1,-18 0 1,1 0 0,-1 0-1,-17 0 1,-17 0-1,-1 0 17,18 0-17,35 0 1,-17 0 0,-36 0-1,18 0-15,-18 0 16,53 0-1,-17 0 1,17-18 0,0 18-1,36 0 1,-89 0 0,53 0-1,-70 0 1,-1-18 15,19 18-15,-1 0-1,0 0-15,36 0 16,-36 0 0,18 0-1,0 0 16,17 0-15,-34 0 0,34 0-1,-17-17 1,0 17 0,-18 0-1,-17-18 1,17 18-1,1-18 17,17 18-17,-36 0 1,18 0 0,-17 0-1,17 0 1,1-17-1,34 17 1,1 0 0,-18 0-1,-36 0 1,1 0 15,0 0-15,-1 0 15,1 0 0,0 0-15,34 0 0,1 0-1,-35 0 1,35 0-1,-35 0 1,17 0 0,0 0-1,0 0 1,1 0 0,-1 0-1,-35-18 32,18 18-47,-1 0 31,18 0-15,1 0 0,-19 0-1,19 0 1,-19 0-16,1 0 15,17 0 1,-17 0 0,52 0-1,-17 0 1,0 0 0,-17 0-1,-19 0 1,1 0-1,-1 0 64,1 0-79,0 0 15,-1 0 1,1 0 124,0 0-124,-1 0 62,-17-17-47,18 17 1,-18-18-32,35 18 15,-17 0 1,-18-18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16.4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19209 12400 0,'35'0'265,"0"0"-249,18-17-16,0 17 16,35 0-1,-17 0 1,-53 0-1,-18-18 1,17 18 0,1 0-1,-1 0 1,19 0 0,17 0-1,-36 0 1,36 0-1,-18 0 1,-35-18 15,18 18-31,0 0 16,17 0 15,-17 0-15,17 0-1,18-17 1,-35 17-16,-1 0 16,18 0-1,-17 0 32,0 0-16,-1 0-15,1 0 0,0 0-1,-1 0 1,1 0 0,0 0 30,-1 0-30,18 0 0,-17 0-1,17 0 1,1 0 0,-1 0-1,0 0-15,-17 0 16,-1 0-1,1 0 1,0 0 15,35 0 1,-36 0-17,1 0 1,0 0 31,-1 0-32,1 17-15,17-17 16,0 0 0,-17 0-1,0 0 1,-1 0-1,1 0 1,0 0 15,-18 18-15,35-18 31,0 0-47,0 0 15,54 18 1,-72-18 0,71 0-1,-17 0 1,-53 0 0,-1 0 15,-17 17-31,53-17 15,35 0 1,-52 0 0,52 0 15,-53 0-15,0 18-16,18-18 15,-35 0 1,35 0-1,-35 0 17,-1 0-17,18 0-15,36 0 16,-36 0 0,18 0-1,-17 0 1,-19 0 15,1 0-15,70 0 15,0 0-15,0 0-1,-52 0 1,-1 0-1,-17 0 1,17 0-16,0 0 16,0 0-1,1 0 1,34 0 0,-34 17-1,16-17 1,1 0 15,-17 0-15,-1 18 15,0-18-15,0 0-16,18 0 15,71 18 1,-89-18-1,0 0 1,18 17 0,18-17-1,17 18 17,18-18-17,35 0 1,-53 18-1,-17-18 1,-1 0 0,-34 0 15,-19 0-15,1 0-1,0 0 1,17 0-1,0 0 1,0 0 0,89 0-1,-36 0 1,-35 0 0,-35 0-1,17 0 1,-18 0-1,19 0 1,-19 0 15,1 0-31,0 0 32,-1 0-17,36-18 1,-35 18-1,0 0 1,-1 0 0,36 0-1,0-18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17.7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25047 12453 0,'-17'0'125,"-36"-18"-109,35 18-16,-53-17 16,54 17-1,-71-18 1,-124 18-1,36-35 1,105 35 15,0 0-31,36 0 32,0 0-17,-36-18 1,18 18-1,36 0 1,-18 0 0,17 0-1,-70 0 1,17 0 0,-17 0-1,0 0 1,52 0-1,19 0 17,-18 0-32,17 0 15,-17 0 1,17 0 15,-17 0-15,-53 0-1,52 0 1,19 18 0,-36-18-1,0 0 1,0 0 0,35 0-1,1 0-15,-19 0 16,-34 0-1,17 18 1,35-18 0,-35 0-1,18 0 1,0 0 15,-1 0-15,19 17-1,-18-17 1,-18 0 0,17 0-1,19 0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37.9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20232 14905 0,'17'0'16,"1"0"0,0 0-1,-1 0 32,1 0-47,0 0 16,17 0-1,-17 0 1,70 0 0,18 0-1,-18 0 1,-35 0 0,0 0-1,17 0 1,-17 0-1,18 0 1,17 0 0,-53 0 15,0 0-31,1 0 16,17 0 15,-18 0-16,0 0 1,-17 18 0,17-18-1,-17 0 1,17 0 0,36 0-1,-1 0 1,-17 0-1,0 0 1,-18 0 0,-17 0 15,35 0-15,0 0-1,-36 0 1,19 0-1,-1 0 1,-17 0 0,-1 0-1,18 0 1,1 0 0,-1 0-16,36 0 15,-54 0 1,54 0-1,-18 0 1,0 0 0,-36 0 15,36 0-15,-18 0-1,-17 0 1,17 0-1,54 0 1,-54 0 0,106 35-1,-106-35 1,36 0 0,-18 0-1,17 0 1,-52 0-1,35 0 1,0 0 0,17 0 15,1 0 0,-54 0-15,54 0-16,17 0 15,-53 0 1,36 0 0,0 0-1,-1 0 1,1 0 0,-18 0-1,-18 0 1,-17 0-1,-1 0 32,1 0 500,-1 0-531,1 0-1,0 0 1,17 0 343,-17-18-359,-1 18 16,1 0-16,0 0 16,-1 0-1,1 0 63,-1 0-78,1 0 16,17 0 0,1 0-1,-19 0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42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22102 15240 0,'17'0'140,"1"0"-140,70 0 16,-53 0 0,124 0-1,-35 0 1,-19 18 0,-16-18-1,-19 0 1,-35 0-1,18 0 17,0 0-17,35 17 1,-70-17 0,0 0-16,-1 0 15,36 0-15,-17 0 16,16 0-1,54 0 1,-70 0 0,52 0-1,18 0 1,-18 0 0,-71 0-1,1 0 32,0 0-47,-1 0 31,36 0-15,0 0 0,0 0-1,0 0 1,-18 0-1,-17 0 1,17 0 0,0 0-1,-17 0 1,35 0 0,-35 0-1,35 0 1,-18-17-1,-18 17 1,72 0 0,-19 0-1,1 0 1,-18 0 0,-36 0 15,72 0-16,-19 0 1,71 0 0,-53 0-1,-35 0 1,71 0 0,-107 0-1,19 0 1,-1 0-1,18 0 17,-35 0-17,17 0 1,0 0-16,0 0 16,-17 0-1,0 0 1,-1 0 15,19 0-15,16-18-1,-34 18-15,0 0 16,35 0 0,35 0-1,-18-18 1,-52 18-1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7:44.3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18292 15505 0,'17'0'31,"18"0"-15,1 0-1,-1 0 1,106 0 0,18 0-1,-53 0 1,-36 0-1,-34 0 1,-19 0 0,1 0-1,-1 0 1,1 0 31,17 0-32,-17 0 48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22.9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12471 8767 0,'35'0'172,"53"-18"-157,-53 18-15,36 0 16,17 0 0,-70 0-16,35 0 15,-18 0 1,-17 0-1,52 0 17,-17 0-17,18 0 1,-36 0 0,-17 0-1,35 0 1,-18 0-1,35 0 1,-17 0 0,0 0-1,0 0 1,-18 0 0,1 0-1,34 0 1,-34 0-1,-1 18 17,18-1-17,0-17 1,-18 18 0,-17-18-1,17 17 1,18-17-1,-18 0 1,36 18 0,-54-18-1,71 0 1,1 18 0,16-18-1,-69 0 1,-1 0-1,18 0 1,-18 0 15,18 0-15,18 17 0,-1-17-1,-52 0 1,17 0-1,0 0 1,36 0 0,17 0-1,18 0 1,-18 0 0,-53 0-1,36 0 1,-36 0-1,1 0 17,-19 0-17,36 0 1,-18 0 0,54 0-1,-36 0 1,-18 0-1,0 0 1,18 0 0,0 0-1,-18 0 1,18 0 0,18 0-1,-18 0 1,52 0-1,-69 0 1,87 0 15,-35 0-15,1 0 0,-37 0-1,1 0 1,0 0-1,-17-17 1,34 17 0,-35 0-1,1 0 1,17 0 0,-36 0-1,1 0 1,0 0-1,-1 0 1,1 0 31,-1 0-31,1 0-1,0 0 1,-1 0-1,1 0 1,17-18 0,-17 18-1,-18-18 267,-71 1-267,1 17-15,-1-18 16,54 18-16,-72 0 15,-34-17 1,17 17 15,53 0-15,-17-18-16,34 18 16,-52 0-1,0 0 1,17 0-1,-17 0 1,35 0 0,0 0-1,0 0 1,-17 0 0,-71 0-1,0 0 1,123 0-1,-123 0 1,0 0 15,70 0-15,18 0 0,18 0-1,-53 0 1,0 0-1,52 0-15,-87 0 16,70 0 0,-18 18-1,36-18 1,18 0 0,-19 17-1,19-17 1,-1 0-1,-17 0 1,-1 0 0,19 0-1,-36 18 17,-124-18-17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26.6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12400 9313 0,'18'0'125,"17"0"-109,-17 0 0,35 0-16,52 18 15,-69-18 17,-1 0-17,18 18-15,-35-18 16,17 0-1,35 0 1,19 0 0,16 17-1,-69-17 1,-1 18-16,53-18 16,71 18-1,-124-18 1,18 0-1,0 0 1,-35 0 0,52 0-1,-34 0 1,52 0 15,0 0-15,18 0-1,-18 0 1,-70 0 0,-1 0-16,18 0 15,1 0 1,-19 0 0,36 0-1,0 0 1,-17 0-1,-1 0-15,0-18 16,53 0 0,-17 18-1,17-17 1,-53 17 15,53 0-15,-35 0-1,18-18 1,-18 18 0,35 0-1,-35 0 1,-35 0 0,17 0-1,0 0 1,0 0-1,36 0 1,-53 0 0,70 0-1,-18 0 1,36 0 15,0 0-15,-88 0-1,105-18 1,18 18 0,36-17-1,-1 17 1,-52-18 0,-89 18-1,0 0 48,0-18-63,36 18 15,-36 0 1,18 0 0,-53-17 15,18 17-16,-54 0 235,1 0-250,0 0 16,-159 0 0,70 0-1,-17 0 1,18 0 0,88 0-1,-54 0 1,-16 0-1,-37 0 1,19 0 0,-1 0-1,36 0 1,53 17 0,-36-17 15,19 0-16,-54 0 1,-35 0 0,105 0-1,-122 0 1,105 0 0,-53 0-1,53 0 1,0 0-1,35 0 1,-52 0 0,35 0-1,-36 0 1,0 0 0,18 0-1,18 0 16,-35 0-15,34 0 0,-34 0-1,17 0 1,35 0 0,-52 0-16,17 0 31,0 0-16,0 0 1,-18 0 0,1 0-1,-1 0 1,18 0 0,36 0 15,-36 0-16,-18 0 1,54 0 0,-19 0-16,19 0 15,-1 0 1,-35 0 0,36 0-1,-1 0 1,0 0 15,-35 0-15,36 0-1,-1 0 1,0 0 15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29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12488 9754 0,'18'0'62,"0"0"-30,17 0-17,18 0 1,-36 0 0,107 0-1,70 0 1,-71 0-1,-17 0 1,18 0 0,-18 0-1,-71 0 1,71 0-16,-89 0 16,107 0-1,35 0 16,-36 0-15,-17 36 0,17-36-1,-34 0 1,-19 0 0,-17 0-1,53 0 1,0 0-1,-89 0 1,89 0 0,-88 0-1,88 0 1,-18 0 0,0 0-1,-17 0 16,17 0-15,70-18 0,-105 18-1,36 0 1,-36 0 0,-18 0-1,35-18 1,-17 18-16,-35 0 15,70-17 1,0 17 0,18 0-1,-53 0 1,18 0 0,34 0-1,1 0 16,-18 0-15,1 0 0,-54 0-1,35 0 1,19 0-16,-72 0 16,72 0-1,-1 0 1,-53 0-1,36 0 1,-36 0 0,35 0-1,-34 0 1,-1 0 0,-17 0-1,-1 0 32,1 0-47,-1 0 16,54 0-1,-36 0 1,1 0 0,-1 0-1,0 0 1,0 17-1,1-17 1,-1 0 0,0 18-1,-17-18 32,0 0-31,-1 0-1,1 0 17,-1 0-17,1 0 32,0 0-31,-1 0-1,19 0 1,-1 0 0,-17 0 15,-1 0 0,1 0 0,-1 0-15,1 0 0,0 0-1,-18-18 1,53 18 0,-36 0-1,1 0 1,-18-17-1,-18 17 110,1 0-125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32.1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12418 10213 0,'17'0'0,"1"0"78,0 0-62,17 0-16,0 0 15,159 18 1,-70-1-1,105-17 1,-211 18 0,123-18-1,-35 0 1,-1 0 0,1 0-1,0 0 1,-18 0-1,1 0 1,-19 0 15,1 0-15,-36 0 0,53 0-1,0 0 1,-52 0-1,-19 0 1,36 0 0,0 0-1,0 0 1,-18 0 0,53 0-1,-35 0 1,36 0-1,16 0 1,-16 0 15,-54 0-15,35-18 0,1 18-1,-18-17 1,-18-1-1,53 0 1,-52 18 0,52-17-1,35 17 1,-17-18 0,-71 18-1,1 0 1,17 0-1,-36 0 1,1 0 15,17 0-15,0 0 0,54 0-1,-19 0 1,-52 0-1,35 0 1,-18 0 0,0 0-16,-17 0 15,53 0 1,-1 18 0,36-1-1,0-17 1,0 18-1,-89-18 1,54 0 0,-54 0 15,36 0-15,-35 0-1,17 0 1,-17 0-1,17 0 1,36 18 0,-54-18-1,19 0 1,-19 0 15,1 0-15,0 0 15,-1 0-15,1 0-1,-1 0 32,1 0-31,35 0-1,-18 0 1,36 0 0,-54 0-1,19 0 1,-19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37.6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13529 11712 0,'18'0'62,"-1"0"1,1 0-48,0 0 17,-1 0-17,19 0-15,-1 0 16,0 0 0,-17 0-1,-1 18 1,36-18-1,-17 0 1,-19 0 0,1 0-16,17 18 15,-17-18 1,17 0 0,0 0 15,-17 0-16,0 0 1,-1 0 78,1 0-63,-1 0-15,1 0 140,0 0-15,-1 0-110,1 0 94,0 0-110,-1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07.0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19791 10548 0,'17'0'109,"1"0"-62,0 0 31,-1-18-78,36 18 0,106 0 31,-53 0-15,0-17-1,-71 17-15,18 0 16,35-18 0,-17 18-1,-54 0 1,72-17 0,52 17-1,-71-18 1,18 18-1,18 0 1,-88 0 0,88-18-1,-36 18 1,-17 0 15,-35 0-15,17-17-1,36 17 1,-1 0 0,1 0-1,17-18 1,-18 18 0,-17 0-1,-17 0 1,34 0-1,18 0 1,-17 0 0,0 0-1,-36 0 1,-18 0 15,36 0-15,0 0-1,18 0 1,-1 0 0,-34 0-1,17 0 1,-18 0 0,0 0-1,-17 0-15,17 0 16,53 0-1,0 0 1,-70 0 0,17 0-1,36 18 1,-1-18 0,54 0 15,-53 17-16,-36-17 1,0 18 15,0-18-15,18 0 0,35 0-1,-17 0 1,35 0-1,-71 0 1,18 0 0,-35 18-1,-1-18 1,19 0 0,52 0 15,-35 0-16,0 0 1,-18 0 0,53 0-1,0 0 1,0 0 0,-17 0-1,0 0 1,-18 17-1,35-17 1,-71 0 0,107 0-1,-1 0 1,-70 0 0,0 0 15,0 0-16,0 0 1,-35 0 0,-1 0-1,19 0 1,-19 0-16,18 0 31,-17 0-15,35 0-1,18 0 1,-1 0 0,18 0-1,-70 0 79,-18-17-47,18 17-16,-1 0 16,1 0-47,-1 0 47,1 0-31,0 0 15,-1 0 0,1 0-15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57.1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18680 15628 0,'17'0'31,"19"0"47,16 0-62,-16 18-16,34-18 16,-34 17-1,69-17 1,-16 0 0,16 18-1,37 0 1,-37-18-1,-52 0 1,88 17 0,-52 19-1,-19-36 1,-17 0 0,-18 0-1,36 0 16,-36 0-15,36 17 0,70-17-1,-35 0 1,-53 0 0,105 0-1,-140 0 1,35 0-1,-18 0 1,0 0 0,18 0-16,18 0 15,-53 0 1,70 0 15,0 0-31,-18 0 31,19 0-15,-19-17 0,-34 17-1,-19 0 1,18 0 15,-17 0-15,0 0-16,17 0 15,-35-18 1,71 18 0,-19-18-1,37 1 1,-1-1 0,-35 18 15,-18-18-16,0 18 1,1 0 0,34 0-1,-17-17 1,35 17 0,-52 0-1,34-18 1,-35 18-1,-17 0 1,0 0 31,-1 0-47,54 0 16,-36 0-1,-17 0 16,-1 0-15,1 0 0,0 0 77,-18-18 1,-18 18-78,-53 0-1,54 0 1,-142 0 0,-17 0-1,-36 0 1,71 0 0,-18 0-1,18 0 1,35 0-1,-35 0 1,-18 0 0,106 0-1,1 0-15,-19 0 16,53 18 0,-17-18-1,-71 0 16,0 0-15,36 0 0,-36 0-1,18 0 1,17 0 0,-17 0-1,18 18 1,17-18-1,17 0 1,19 0 0,-72 0-1,37 0 1,-19 0 0,0 0-1,1 0 16,-1 0-15,36 0 0,-18 0-1,36 0 1,-19 0 0,-70 0-1,89 0 1,-1 0 15,18 17 78,-18-17-93,1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8:59.6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12453 16193 0,'18'0'15,"-1"0"1,1 0 0,0 0-1,-1 0 1,54 0 0,105 0-1,-52 0 1,-18 0-1,35 0 1,-71 0 0,54 0-1,-1 0 1,-52 0 0,17 0-1,-18 0 1,19 0-1,-36 0 1,35 0 0,-18 0-1,-52 0 1,35 0 0,0 0-16,-36 0 15,72 0 1,-19 0-1,-17 0 17,-35 0-17,35 0 1,17 0 0,-17 17-1,18-17 1,-54 0-1,1 0 1,0 0 0,34 0-1,-16 0 1,-19 18 0,72-1-1,-54-17 1,0 0-1,-17 0 48,-1 0-32,1 0-15,-18 18-1,18-18 1,-1 0 0,1 0 109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9:06.2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12418 15646 0,'17'0'31,"1"0"-15,0 0 47,-1 0-63,72 0 15,-19 0-15,124 0 16,-88 0-1,35 0 1,-106 0 0,89 0-1,-18 0 1,-53 0-16,17 0 31,54 0-15,-54 0-1,18 17 1,1-17 0,-1 0-1,-53 0 1,53 0 0,0 0-1,18 0 1,0 0-1,0 0 17,-36 0-17,-17 0 1,-35 0 15,0 0-15,17 0-1,0 0 1,-17 0 0,-1 0-1,1 0 1,0 0 0,35 0-1,-36 0 1,1 0-1,0 0 189,-1 0-95,1 0-93,0 0 124,-1 0-140,1 18 16,-1-18-1,1 0-15,17 0 16,54 0 0,-72 0-1,54 0 1,-54 0 0,1 0-1,17 0 1,18 18-1,-18-18 1,36 0 0,-36 17-1,1-17 1,-1 0 0,0 0-1,0 0 1,-17 0-1,0 18 1,17-18-16,0 0 16,53 0-1,1 0 1,-1 18 15,-53-18-15,36 0-1,17 0 1,-18 0 0,-34 0-1,-1 17 1,-17-17 0,17 0-1,0 0 1,0 0-1,1 0 1,-1 0 0,-17 0-1,-1 0 1,19 0 0,-19 0-1,18 0 1,54 0-1,-19 18 1,-52-18 0,17 0-1,-17 0 1,-1 0-16,19 0 16,-19 0 15,1 0-16,17 0 1,-17 0-16,0 0 16,-1 0-1,54 0 1,-36 17 15,-17-17-15,-1 0-1,1 0 32,0 0 31,-1 0-31,-34 0 172,17-17-110,0-1-93,0 1 0,17-1 140,-17 0-125,18 18-15,-1 0 124,-17-17-124,18 17-16,-36 0 141,1 0-141,-36 0 15,-194 0 1,35-36 0,-35 36-1,212 0 1,17-17-1,1 17-15,-1 0 63,1 0-47,-1 0-1,0 0 16,-17 0-15,17 0 0,-17 0-1,17 0 17,1 0-17,-1 0 1,-52 0-1,34 0 1,19 0 0,-1 0-1,0 0 1,-17 0 0,17 0 15,1 0 0,-18 17-15,-18-17-1,17 18 1,19-18 0,17 18 109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9:07.7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17163 15681 0,'17'0'16,"1"0"31,17 0-16,0 0-15,107 0-1,-37 0 1,1 0-1,18 0 1,-18 0 0,-89 0-1,36 0-15,18 0 16,-1 0 15,-17 0-15,18 0-1,-1 0 17,-17 0-17,-35 0 1,35 0 0,0 0-1,0 0 1,-1 0-1,-34 0-15,35 18 16,-35-18 0,-1 0-1,1 0 32,0 0 16,-1 0-48,1 0 79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9:11.8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19297 16175 0,'18'0'125,"17"0"-109,0 0-16,53 0 16,-17 0-1,-36 0 1,53 0 0,-35 0-1,18 0 1,-54 0-16,1 0 15,35 0 1,18 0 0,-54 0 15,19 0-15,-19 0-1,54 0 1,-54 0-1,19 0 1,-19 0 15,19 0-15,16 0 0,19 0-1,0 0 1,-36 0-1,0 0 1,18 0 0,0 0-1,-18 0 17,-17 0-17,17-18 1,18 18-1,0 0 1,-35 0 0,35 0-1,35 0 1,-53 0 0,71 0-1,-18 0 1,0 0-1,-52 0 1,34 0 0,18 0-1,-35 0 17,53 0-17,-35 0 1,-19 0-1,-34-17 1,0 17 0,17 0-1,18 0 1,-35 0 0,-1 0-16,54 0 31,-18 0-16,0 0 1,-36 0 0,19 0 15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9:14.2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12400 16686 0,'18'0'62,"-1"0"-62,19 0 16,17 0-1,35-17 1,-53 17-16,124 0 16,-53 0-1,35 0 1,0 0 15,-53 0-15,0 0-1,0 0 1,1 0 0,-54 0-1,36-18 1,-54 18 0,36 0-16,-35 0 15,-1 0 1,1 0 15,17 0-15,36 0-1,17 0 1,-53 0 0,-17 0 46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04.3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11553 11218 0,'18'0'156,"17"0"-140,18 0-1,0 0 1,18 0 0,17 0-1,-70 0 1,17 0-1,53 0 1,18-17 0,-18-1-1,0 18 1,-35 0 0,-17 0-1,16-18 1,19 18-1,-36 0 17,18 0-17,35-17 1,-17 17 0,-53 0-1,-1 0 1,1 0-1,35 0 1,-18 0 0,18 0-1,-18 0 1,1 0 0,-19 0-1,1 0 1,-1 0 46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06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11412 11307 0,'18'0'78,"0"0"-63,17 0-15,-17 0 16,-1 0 0,36 0-1,35 0 1,36 0 0,-36 0-1,18 0 1,-36 0-1,-34 0 1,34 0 0,-17 0-16,-18 0 15,71 0 1,35 0 0,-17 0-1,17 0 1,0 0-1,-123 0 1,123 0 15,-71 0-15,-52 0 0,17 0-1,36 17 1,-18-17-1,-18 18 1,0-18 0,1 0-1,-19 0 1,1 0 15,-1 0 313,1 0-328,0 0 30,17 0 142,-17 0-172,-1 0-16,19 0 15,-36-18 1,17 18-1,1 0 1,17 0 0,-17 0-1,-1 0 1,-17-17 187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10.7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15734 11271 0,'18'0'344,"-1"0"-344,1 18 15,-1-18 1,19 18-1,-19-1 1,19-17 0,-19 18-1,54-1 1,-1-17 0,1 18-1,35 0 1,-36-18-1,1 0 1,17 0 0,-17 0-1,-36 0-15,53 17 32,-17-17-17,-1 0 1,-34 0-1,87 18 1,-88-18 0,36 0-1,-36 0 1,36 0 0,-54 0-1,1 0 1,35 0-1,-36 0 1,19 0 0,-1 0-1,53 0 17,-17 0-17,17 0 1,0 0-1,-53 0-15,18 0 16,18 0 0,-36 0-1,0 0 1,36 0 0,0 0-1,34 0 1,-16 0-1,52 0 1,-53 0 0,-18 0-1,1 0 17,-36 0-17,18 0 1,0 0-1,-18 0 1,36 0 0,17 0-1,18-18 1,-71 18 0,18 0-1,18 0 1,-36 0-1,-17-17-15,-1 17 16,19 0 0,-1 0-1,-17 0 1,-1 0 15,-17-18 0,-17 18 79,-19-18-95,1 18-15,-71 0 16,18 0 0,-177-17-1,71-18 1,53 17 0,35 18 15,36-18-16,-18 18 1,52 0 0,-52 0-1,35 0 1,0 0 0,-17 0-1,52 0 1,-52 0-1,-19 0 1,1 0 0,18 0-1,-1 18 1,-70-18 15,70 0-15,54 0-16,-71 0 15,-1 0 1,-16 0 0,16 0-1,72 0 1,-54 0 0,1 0-1,-19 0 1,-16 0-1,-19 0 1,54 0 0,-19 0-1,72 0 1,-36 0 15,18 0-15,17 0-1,0 0 1,-17 0 0,17 0-1,1 0 1,-1 0 0,0 0-1,1 0 1,-1 0 31,-17 0-47,-53 0 15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15.3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11659 0,'17'0'63,"1"0"-47,-1 0-1,1 0 1,0 0-16,35 0 15,-18 0 1,0 0 0,18 18-1,-35-18 1,52 0 0,-34 0 15,-19 0-16,19 0 1,34 18 0,18-18-1,-35 0 1,0 0 0,-18 0-1,-17 0 1,53 0-1,-36 0 1,18 0-16,17 0 16,-52 0-1,53 0 1,-19 0 0,1 0 15,-17 0-16,-19 0 1,1 0 0,17 0 15,0 0-15,1 0-1,34 0 1,1 0-16,-53 0 15,70 0 1,0 0 0,-18 0-1,-17 0 1,0 0 0,18 0-1,-1 0 16,1 0-15,17 0 0,-70 0-1,17 0 1,0 0 0,18 0-1,18 0 1,35 0-1,-89 0 1,89 0 0,-53 0-16,-18 0 15,18 0 1,0 0 0,-18 0 15,71 0-16,0 0 1,18 0 0,-54 0-1,-35 17 1,36-17 0,-53 0-1,-1 0 1,19 18-1,-19-18 48,1 0-63,17 0 16,0 0-1,1 0 16,-1 0-15,-17 0 0,-1 0-1,18 0 1,-17 0-16,17 0 16,36 0 15,-36 0-16,0 18 1,-17-18 47,17 0 124,18 0-171,-17 0-16,69 0 15,72-18 1,-124 18 0,88 0-1,-53 0 1,-53 0-1,-17 0 17,0 0-17,-1 0 1,19 0 0,-1 0-1,-18 0-15,19 0 16,-1 0-1,-17 0 1,17 0 0,18 0-1,0-18 1,35 18 0,-35 0-1,88 0 16,0 0-15,-88 0 0,35 0-1,-70 0 1,17 0 0,36 0-1,-54 0 1,54 0-1,-36 0-15,0 0 16,18 0 0,0 0-1,-35 0 1,17 0 0,18 0-1,71 0 1,-72 0 15,37 0-15,-36 0-1,-36 0 1,18 0 0,36 0-1,17 0 1,0 0-1,18 0 1,0 0 0,-53 0-1,18 0 1,-36 0 0,18 18-1,17-18 1,-34 0 15,17 0-15,17 0-1,18 0 1,-52 0 0,16 0-1,-34 0 1,0 0 15,-1 0 407,1 0-438,17 0 15,-17 0 1,17 0-1,-17-18-15,-1 18 16,1 0 0,0 0 31,-1 0-16,-17-17-16,18 17-15,17 0 16,1 0 15,-19-18-15,1 18 0,0 0-1,-1 0 1,1 0 46,-18-18 16,17 18-31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08.8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20585 10654 0,'88'0'31,"-18"0"-15,-17 0 0,53 0-16,-71-18 15,142 18 1,-18 0 0,17 0-1,-17-17 1,17 17 15,-52 0-15,-54 0-1,54-18 1,-1 18 0,36 0-1,-36 0 1,-17 0-1,18 0 1,-19 0 0,107 0-1,-18 0 1,-159 0 0,177 0-1,-159 0 16,53 0-15,17 0 0,-52 0-1,17 0 1,0 0 0,18 0-1,-53 0 1,70 0-1,-70 0 1,18 0 0,-1 0-1,-52 0 1,0 0 15,-1 0-15,36 0 15,-17 0-15,-1 0-16,35 0 15,-34 0 1,17 0 0,-36 0-1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23.0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17198 12118 0,'35'0'141,"0"0"-141,1 0 15,17 35 1,35-35-1,0 18 1,36-18 0,-89 0-1,53 0 1,18 17 0,53-17-1,-36 0 1,36 18 15,-71-18-15,-35 0-1,-18 18 1,-17-18 0,-1 0-1,36 0 1,-35 0-1,35 0 1,0 0 0,-18 0-1,36 0 1,-1 0 0,-52 0-1,88 0 1,-53 0-1,-36 0 1,36 0 0,35 0-1,36 0 1,-89 0 0,-17 0-1,-1 0 1,1 0 15,0 0 0,-36 0 157,0 0-173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0:26.6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11589 12541 0,'17'0'62,"36"0"-46,18 0-16,-53 0 16,105 0-1,-17 0 1,-18 0 0,-17 0-1,-1 0 1,-35 18-16,71-18 15,18 0 17,-36 35-17,0-35 1,-35 0 0,70 0-1,-34 0 1,-19 0-1,18 0 1,-70 0 0,35 0-1,18 0 1,-1 0 0,18 0-1,-17 0 1,-18 0-1,-36 0 17,36 0-17,-17 0 1,34 0 0,18 0-1,-70 0 1,35 0-1,0 0 1,0 0 0,0 0-1,17 0 1,1 0 0,-36 0-1,0 0 1,1 0-1,52 0 17,0 0-17,-17 0 1,-54 0 0,1 0-1,17 0 16,0 0-15,-17 0 0,53 0-1,-36 0 1,53 0 0,0 0-1,-17 0 1,17 0-1,35 0 1,-17 0 15,-70 0-31,16 0 16,-16 0-16,-1 0 16,36 0-1,-54 0 1,1 0-1,17 0 1,0 0 0,18 0-1,-35 0 1,17 0 0,-17 0-1,0 0 1,-1 0-1,-17-17 17,35 17-17,1 0 1,17 0 0,-36 0 15,-17-18-16,18 18 1,0 0 62,-18-18 313,17 18-376,1 0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04.2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11448 3210 0,'17'0'125,"19"0"-125,-1 0 0,35 0 15,89 0 1,-141 0 0,88 18-1,-71-18-15,-17 0 16,34 0-1,-16 0 17,52 0-17,0 0 1,-17 0 0,-1 0-1,1 0 1,35 0-1,52 0 1,-122 0 0,122 0-1,-69 0 1,-19 0 0,-35 0-1,36 0 1,0 0 15,17 0-15,0 0-1,0 0 1,-17 18 0,17-18-1,-53 0 1,71 0-1,35 0 1,-17 0 0,-36 0-1,-18 0 1,19 0 0,16 17-1,19-17 1,-18 0 15,-36 0-15,54 0-1,-1 0 1,-52 0 0,17 0-1,-53 0 1,18 0-1,18 0 1,34 0 0,-34 0-1,0 0 1,17 0 0,18 0-1,35 0 1,-106 0 15,88 0-15,36 0-1,-35 0 1,-18 0 0,70 0-1,-70 0 1,-18 0-1,0 0 1,-17 0 0,-1 0-1,1 0 1,35 0 0,-89 0-1,142 0 1,0 0-1,0 0 17,-54 0-17,-16 0 1,16 0 0,-16 0-1,-1 0 1,-18 0-1,54 0 1,70 0 0,-159 0-1,106 0 1,0 0 0,-35-17-1,35 17 1,-17 0-1,-18 0 17,-1 0-17,54-18 1,-106 18-16,53 0 16,35 0-1,0 0 1,-88 0-1,247 0 1,-159 0 0,18 0-1,-18 0 1,-71 0 0,19 0-1,16 0 1,-16 0-1,-36 0 1,17 0 15,36 0-15,-18 0 0,53 0-1,18 0 1,-71 0-1,0 0 1,-70 0 0,17 0-1,-17 0 1,0 0 0,17 0 15,53 0-16,-70 0 1,17 0 15,0 0-15,-17 0 0,0 0-1,17 0 1,35 0-1,1 0 1,-36 0 0,-17 0 15,0 0 16,-1 0-32,1 0 1,35 0 15,-18 0-15,0 0 0,-17 0-1,0 0 32,-1 0-31,1 0-1,-18-18 110,0 1-109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07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11465 4075 0,'53'0'156,"0"17"-156,35 1 16,-35-18-1,53 18-15,-71-18 16,124 0 0,-35 0-1,-36 0 17,-18 0-17,-17 0 1,18 0-1,70 0 1,0 0 0,-88 0-1,53 0-15,0 0 16,-89 0 0,89 0-1,-35 0 1,52 0-1,1 0 1,-19 0 0,-34 0-1,-53 0 17,-1 0-17,36 0 1,-18 0-1,36 0 1,-36 0 0,53 17-1,-17-17 1,17 0 0,-17 0-1,-18 18 1,35-18-1,-53 0 1,-17 0 0,35 0-1,17 0 17,18 0-17,-52 0 1,17 17-1,0-17 1,-1 18 0,-16-18-1,17 18 1,-36-18 0,19 0 15,34 0-16,-35 0 1,36 0-16,35 0 16,-89 0-1,54 0 17,-53 0 14,-1 0-14,19 0-17,-1 0-15,-18 0 16,1 0 0,0 0 437,-1 0-438,1 0-15,17 0 16,1 0 0,-19 0-1,-17-18 141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38.7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1870 1393 0,'17'0'157,"19"0"-142,17 18 1,-36 0-1,18-18 1,-17 17 0,0-17-1,35 18 1,0-18 0,-18 18-1,18-18 16,0 17-15,-18-17 0,-17 0-16,35 0 31,-36 0-15,18 0-1,-17 0 1,0 0 31,-1 0-32,1 0-15,35 0 16,-18 0 0,18 0-1,0 0 16,-18 0-15,1 0 0,-1 0-1,-17 0 1,52 0 0,18 0-1,-52 0 1,-1 0-1,18 0 1,0 0 0,17 0-1,-52 0-15,52 0 16,36 0 0,-18-17-1,-52 17 16,-1 0-15,18 0 0,-18 0-1,18 0 1,0 0 0,18-18-1,-36 18 1,88 0-1,-70 0-15,35 0 16,36 0 0,-54-18-1,-52 18 1,35 0 0,0 0 15,35 0-16,-35 0 1,-18 0 0,-17 0-1,17 0 1,71 0 0,-35 0-1,17-17 1,-53 17-1,-17 0 1,52 0 0,-34-18-1,-19 18 32,1 0 0,-1 0-31,19 0-1,52 0 1,0 0 0,-35 0-1,-35 0 1,17 0-1,-17 0 1,-1 0 47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41.1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1640 2540 0,'18'0'47,"17"0"-16,71 0-15,-18 0-1,124 0 1,-106 0 0,35-18-1,-53 18 1,-70 0-1,52-17 1,-34 17 0,-19 0-1,36 0 1,0 0 0,-18 0-1,54-18 16,-72 18-15,36 0 0,35 0-1,-17 0 1,17 0 0,-17 0-1,34 0 1,-69 0-1,34 0 1,-34 0 0,-1 0-1,53 0-15,0-18 16,-52 18 0,52 0-1,0 0 1,-18 0-1,1 0 17,-18 0-17,53 0 1,-71 0 0,18 0-1,70 0 1,-34 0-1,-19 0 1,-52 0 0,52 0-1,1 0 1,17-17 0,-17 17-1,-36 0 1,-17 0 15,17 0-15,0 0-1,0 0 1,1-18 15,-19 18-15,19 0-1,-19 0 1,1 0 15,0 0-15,-1 0-16,1 0 16,35 0-1,-36 0 16,1 0-15,0 0 0,-1 0-1,19 0 1,-1 0 0,-17 0-1,17 0 1,-18 0-1,1 0 1,0 18 0,-1-18-1,1 0 48,0 0-32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43.0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1817 2611 0,'17'0'31,"89"17"-31,0-17 16,88 35-1,-88-35-15,88 0 16,-123 0 0,17 0-1,18 0 1,-89 0 0,71 0-1,18 0 1,-18 0-1,-17 0 1,0 0 15,-1 0-15,36 0 0,-35 0-1,17 0 1,53 0-1,-71 0 1,-34 0 0,52 0-1,-35 0 1,0 0 0,35 0-1,18 0 1,35 0-1,0 0 17,-53 0-17,-35 0 1,18 0 0,17 0-1,-35 0 1,35 0-1,-35 0-15,-18 0 16,71 0 0,-71 0-1,36 0 1,-18 0 0,-36 0-1,19 0 32,-1 0-47,35 0 31,-34 0-15,-1 0 0,0 0-16,1 0 15,52 0 1,-71 0-1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57.2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10830 9454 0,'18'0'79,"0"0"-48,-1 0-16,1 0-15,-1 0 16,89 0 0,-35 0-1,35 0 1,-36 0 0,54 0-1,-18 0 1,-1 0-1,19 0 1,-89 0 0,0 0-1,36 0 17,-18 0-17,-18 0 1,18 0-1,35 0 1,-35 0 0,35 0-1,-70 0-15,53 0 16,34 0 0,-34 0-1,-18 0 1,0 0-1,17 0 1,-17 0 0,0 0-1,18 0 17,-54 0-17,89 0 1,0 0-1,-35 0 1,17 0 0,18 0-1,-36 0 1,-17 0 0,18 0-1,35 0 1,35 0-1,-71-17 1,-52 17 0,52 0-1,36 0 17,18-18-17,-18 18 1,-36 0-1,1 0 1,-18-17 0,35 17-1,0 0 1,-53 0 0,36 0-1,-36 0 1,71 0-1,-36 0 1,89 0 0,-35 0-1,-54-18 17,1 18-17,-54 0 1,36 0 15,-35 0-15,17 0-16,1 0 15,-19 0 1,54 0 0,35 0-1,-1 0 1,1 0-1,-35 0 1,-1 0 0,19 0-1,-54 0 1,-18 0 15,36 0-15,0 0-1,-17 0 1,87 0 0,0 18-1,19-18 1,-37 17 0,19 18-1,-36-35 1,18 18-1,-71-18 1,53 0 0,1 0-1,-1 0 1,-35 18 15,53-18-15,-18 0-1,-35 0 1,17 17 0,36-17-1,-35 0 1,-1 0 0,18 0-1,-17 18 1,-1-18-1,1 0 1,-36 0 0,18 18-1,0-18 1,-35 0 15,35 0-15,-18 0-1,36 0 1,17 0 0,-18 17-1,18-17 1,-35 0 0,-17 0-1,69 0 1,-16 0-1,17 0 1,-18 0 0,-18 0-1,-17 0 1,-35 0 0,52 0-1,-17 0 1,18 0-1,-36 0 1,-17 0 0,17 0-1,0 0 1,-17 0 0,53 0-1,-36 0 1,53 18-1,18-18 1,-18 18 0,-35-18-1,70 0 1,-34 0 15,-1 0-15,-53 0-1,89 0 1,-54 0 0,1 0-1,-36 0 1,-17 0 0,-1 0-1,54 0 1,52 0-1,-17 0 1,-18 0 0,18 0-1,-88 0 1,17 0 15,36 0 0,34 0-15,-69 0 0,105 0-1,-71 0 1,-17 0 0,-17 0-1,16 0 1,-34 0-1,17 0 1,1 0 0,34 0-1,-35 0 1,-17 0 0,17 0-1,-17 0 16,35 0-15,-18 0 0,36 0-1,17 0 1,-70 0 0,-1 0-1,36 17 1,0-17-1,35 0 1,0 0 0,1 0-1,-54 18 1,71-1 0,35-17 15,-18 0-16,-34 18 1,-72-18 0,36 0-1,-35 0 1,-1 0 0,1 0 15,0 0-16,-1 0 1,1 18 0,0-18 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1:58.9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23813 9560 0,'-18'0'15,"-176"-17"1,159 17-1,-142-36 1,1 36 0,141 0-1,17 0 1,-35 0 0,18 0-1,-36 0 1,36 0 15,17 0-31,-35 0 16,36 0-1,-19 0 1,19 0 15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01.1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24924 9560 0,'53'0'63,"-18"0"-48,71 0-15,-53 0 16,141 0 0,88-17-1,0 17 1,-141 0-1,-35 0 17,-35 0-17,87-18 1,1 18 0,-18 0-1,-88 0 1,-35-18-1,-1 18 1,1 0 0,70 0-1,36 0 1,-1-17 0,-52 17-1,-36 0 1,53 0-1,-35 0 1,18 0 15,-54 0-15,1-18 0,35 18-1,0 0 1,-18 0-1,-17 0 1,35 0 0,-18 0-1,88 0 1,-34 0 0,-72 0-1,36 0 1,-18 0-1,18 18 17,-17-18-17,70 0 1,-18 0 0,-71 0-1,1 0-15,17 0 16,-17 0-1,35 0 1,-36 0 15,1 0 1,0 0-32,-1 0 31,1 0-31,17 0 15,36 17 1,-1-17 15,-17 18-15,-35-18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16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8608 11113 0,'17'0'0,"1"0"15,17 0 1,54-18-1,-37 18 1,-34 0 47,0 0-48,17 0 1,0 0-16,53 0 15,-17 0 1,0 0 0,52 0-1,-17 0 1,-36 0 15,-34 0-31,34 0 16,-52 0-1,88 0 1,-89 0 0,36 0-1,53 0 1,-88 0 0,17 0-1,0 0 1,-17 0-1,70 0 1,-17 0 0,-54 0-16,89 0 15,-35 0 1,70 0 0,-71 0 15,-52 0-16,70 0 1,0 0 0,18 0-1,-35 0 1,17 0 0,-53 0-1,36 0 1,35 0-1,52 0 1,-34 0 0,-1 0-1,-52-18 1,-36 18 15,1 0-15,-1 0-1,35 0 1,36 0 0,-88 0-1,88 0 1,-18-17 0,-18 17-1,19 0 1,16 0-1,-87 0 1,70 0 0,0 0-1,-17 0 1,35 0 15,-18 0-15,18-18-1,-18 18 1,18 0 0,-53 0-16,35 0 15,18 0 1,-36 0 0,-34 0-1,17 0 1,-36 0-1,19-18 1,34 18 0,18 0-1,0 0 1,-35 0 0,18 0 15,-1 0-16,-34 0 1,17 0 0,-36 0-1,19 0 1,17 0 593,52 0-593,-16 18-16,-1-18 16,0 18-1,-70-18 16,-1 0 16,1 0-15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25.4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27623 15434 0,'52'0'140,"107"0"-124,-53 0-16,53 18 16,-124-18-1,89 0 1,-72 0 0,1 0-1,18 0 1,-18 0-1,53 0 1,-1 0 0,19 0-1,70-18 1,-35 18 0,-124 0 15,106 0-16,-53 0 1,1 0 0,-19 0-1,36 0 1,88 0 0,-53 0-1,-70 0 1,17 0-1,-53 0-15,53 0 16,36 0 0,-1-18-1,-70 18 1,53 0 15,-18 0-15,0 0-1,-17 0 1,-18 0 0,-18 0-1,53 0 1,-17 0 0,17 0-1,18 0 1,-36 0-1,-17 0 1,-35-17 0,35 17-1,-18 0 1,0 0 0,-17 0 15,0 0-16,-1 0 1,19 0 0,52 0-1,-53 0 1,-17 0 62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28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10672 16281 0,'17'0'63,"1"0"-63,17 0 15,-17 0 1,158 0 0,124 0-1,0 0 1,-159 0 0,-35 0-1,35 0 1,35 0 15,-140 0-15,105-36-16,106 36 15,-194 0 1,52 0 0,1 0-1,71-17 1,-54 17-1,-17 0 1,-53 0 0,70 0-1,-52 0 1,-1-18 0,19 18-1,-1 0 16,-53 0-15,36-17 0,52 17-1,-35 0 1,-70 0 0,17 0-1,-17 0 16,-1 0-15,1 0 0,0 0-1,17 0 1,-17 0 0,-1 0-1,1 0 1,0 0 15,52 0-15,1 0-1,-1 0 1,-17 0 0,0-18-1,0 18 1,-18 0-1,1 0 1,-19 0 31,1 0-31,17 0-1,0 0 1,18 0-16,18 0 31,-36 0-15,53 0-1,-52 0 1,17 0 0,17 0-1,1 0 1,34 0-1,-69 0 1,34 0 0,-17 0-1,-17 0 1,16 0-16,19 0 16,-36 0-1,89 0 1,-18 0 15,-54 0-15,-16 0-1,17 0 1,17 0 0,-17 0-1,0 0 1,-18 0-1,-17 0 1,17 0 0,-17 0-1,0 0 1,17 0 0,-18 0-1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31.9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17410 16263 0,'-142'-18'125,"90"18"-125,-107-17 15,88 17 1,-158-35 0,53 35-1,123 0 1,0 0-1,35 0 1,-70 0 0,17 0-1,54 0 1,-19 0 0,19 0-1,-1 0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36.6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29492 16334 0,'36'0'266,"-1"0"-266,53 35 15,18-35-15,17 18 16,-52-18 0,-36 0-1,-17 0 1,-1 0 0,1 0-1,0 0 1,17 0-1,36 0 1,-1 0 0,-35 0-1,-17 0 1,53 0 0,-54 0-1,54 0 1,-36 0-1,18 0 1,35 0 0,36 0-1,-1 0 1,-105 0 15,52 0-15,-17 0-1,-18 0 1,1 0 0,-1 0-1,0 0 1,1 0 0,-1 0 15,0 0-16,0 0 1,-35-18 0,18 18 31,0-18-32,52 1-15,-34 17 31,16-36-15,-16 36 0,-54 0 171,0 0-171,-34 0 31,-54 0-47,53 0 15,0 0 1,35 0-16,-17 0 16,17 0-1,1 0 1,-1 0 15,0 0-31,-17 0 16,-53 0-1,0 0 1,0 0 0,17 0-1,18 0 16,-18 0-15,36 0 0,0 0-1,-53 0 1,0 0 0,17 0-1,18 0 1,0 0-1,-53 0 1,36 0 0,-1 0-1,18 0-15,0 0 16,18 0 0,0 0-1,0 0 16,-1-17-15,19 17 0,-1 0-1,0 0 17,-17 0-17,17 0 1,-34 0-1,-19 0 1,36 0 0,17 0-1,0 0 32,1 0-31,-19 0-1,1 0 1,-35 0 0,70-18 77,17 18-93,19-18 16,87-34-16,-52 52 16,17-18-1,-35 18 1,-18-18 0,-17 18 15,-1 0-16,1 0 1,0 0 0,34 0-1,1 0 1,-35 0 0,-18-17-1,35 17 1,1 0-1,52-18 1,0 18 0,0 0-1,18 0 1,-18 0 0,-35 0-1,-35 0 1,52 0-1,-34 0-15,52 0 16,18 0 0,-36 0-1,-17 0 1,-18 0 0,36 0-1,-1-18 1,-17 18-1,53-35 1,-71 35 0,-17 0-1,35 0 17,18 0-17,-54 0 1,1 0 46,0 0-30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38.3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10601 17057 0,'18'0'109,"264"0"-93,-176 0-16,317 0 16,-141 0-1,424 17 1,-336-17-1,-140 0 1,-72 0 0,-17 0-1,71 0 1,35-17 0,123-1-1,-52-17 1,-142 35-1,-123-18 1,53 18 15,0-17-15,35 17 0,-53 0-1,-70 0 32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55.8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26599 12841 0,'18'0'47,"0"0"-32,17 0 1,18 0-16,17-18 15,142 1 1,-71-18 0,-88 35-1,88-18 1,-35 18 0,-18 0-1,-17 0 1,-36 0-1,18 0 1,-18-18 0,89 18-1,-71 0 1,0 0 0,-18 0-1,18 0 1,0 0-1,-18 0 1,53 0 0,-35 0-1,-35 0 1,35 0 0,-18 0-1,-17 0 16,35-17-15,-1 17 0,-16 0-1,-19 0-15,1 0 16,35 0 0,-18 0-1,18 0 1,-35 0-1,17 0 1,71 0 0,-88 0-1,17 0 1,-18 0 15,36 0-15,-35 0 15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2:59.0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11271 13335 0,'18'0'188,"0"0"-141,-1 0-47,36 0 15,35 0 1,-52 0-16,69 0 31,-16 0-15,-36 0 0,-36 0-1,36 0 1,18 0-1,-36 0 1,18 0 0,-36 0-16,19 0 15,-19 0 1,36 0 0,-35 0-1,70 0 1,-35 0-1,18 0 1,-1 0 15,1 0-15,-18 0 0,-18 0-1,35 0 1,-17 0-1,36 0 1,16 0 0,1 0-1,-70 0 1,34 0 0,-17 0-1,0 0 1,-35 0-1,-1 0 17,1 0-17,-1 0 17,1 0 30,0 0-62,-1 0 16,36 0-1,124 0 1,-124 0 0,-18 0-1,141 0 1,-123 0-1,-35 0 32,-1 0-31,89 18 0,-35-18-1,-36 0 1,-17 0-1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3:01.7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15998 13353 0,'18'0'188,"35"0"-188,18 0 15,34 17 1,-16-17-1,-72 0 1,36 0 0,-18 0-1,54 18 1,-36-18 0,52 0-1,-87 0 1,0 0-1,-1 0 17,1 0-17,35 0 1,-18 0 0,53 0-1,1 0 1,-37 0-1,-16 0 1,-19 0 0,1 0-1,0 0 1,17 0 0,0 0-1,0 18 1,1-18-1,-19 0 1,1 0 31,0 0-31,-1 0-1,19 0 1,-19 0-1,19 0 1,-19 0 15,1 0 63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53:09.4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23795 13441 0,'18'0'94,"-1"0"-79,1 0 1,-1 0 0,19 0-1,-19-18 1,54 18-1,-18 0 1,17 0 15,-34 0-15,-19 0 0,54 0-1,-36 0 1,-17 0-1,70 0 1,-70 0 0,35 0-1,-36 0 1,18 0 15,-17 0-31,35 0 16,-18 0-16,18 0 15,-18 0 32,1 0-31,-1 0 0,0 0-16,-17 0 15,17 0 1,18 0-1,0 0 1,-18 0 0,18 0-1,-35 0 1,0 0 0,17 0-1,18 0 1,0 0-1,70 0 32,-88 0-31,54 0 0,16 18-1,-16-18 1,-36 0-1,-18 17 1,-18-17-16,36 0 16,36 0-1,16 0 1,-34 0 0,17 0-1,0 0 1,-35 0-1,35 0 1,36 0 15,35 0-15,-124 0 0,124 0-1,-142 0 1,54 0-1,-18 0 1,0 0 0,35 0-1,-35 0 1,-36 0-16,19 0 16,34 0-1,-17 0 1,-18 0-1,107 0 1,-54 0 15,53 0-15,-53 0 0,-17 0-1,-18 0 1,-18 0-1,0 0 1,0 0 0,18 0-1,18 0 1,-18 0 0,-18 0-1,36 0 1,17 0-1,-35 0 1,0 0 15,-18 18-15,18-18 0,17 0-1,-52 0 1,35 0-1,0 0 1,17 0 0,-52 0-1,17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20.3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16722 11130 0,'35'0'63,"18"-17"-63,-35 17 15,52 0-15,-35 0 16,36-18 0,-18 18-1,0 0 1,0 0 0,0 0-16,-1 0 15,-34 0 1,35 0 15,-18 0 0,-17 0-15,17 0-16,1 0 16,-1 0-1,18 0 1,-18 0-1,36 0 1,-36 0-16,0 0 16,0 0-1,-17 0 1,53 0 0,-19 0-1,-34 0 1,35 0 15,18 0-15,-36 0-1,35 0 1,19 0 0,34 0-1,-17 0 1,0 18-1,0-18 1,-89 0 0,54 0-1,-18 17 1,17-17 0,1 0-1,52 0 1,-70 0 15,88 0-15,-52 0-1,-19 0 1,-35 0 0,-17 0-1,0 0 1,-1 0-1,1 0 1,17 0 0,0 0-1,1 0 1,-19 0 0,36 0 15,-35 0-16,35 0 17,0 0-17,-36 0 1,1 0 0,17 0-1,1 0 1,-19 0-1,19 0 1,16 0 0,-16 0-1,-1 0 1,0 0 0,1 0-1,-1 0-15,18 0 16,-36 0-1,1 0 32,0 0-15,-1 0-17,19 0 1,-19 0-1,1 0 95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7-24T14:41:45.7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12876 14111 0,'18'0'125,"17"0"-125,1 0 16,52 0 0,-35 0-16,17 0 15,36 0 1,-53 0-1,18 0 1,-54 0 0,1 0-1,70 0 1,-17 0 15,-36 0-15,0 0-1,0 0 1,36 0 0,0 0-1,-36 0-15,53 0 16,18 0 0,-18 0-1,-35 0 1,-18 0-1,-17 18 1,17-18 0,-17 0-1,35 0 1,-18 0 15,53 17-15,-17-17-1,-18 0 1,-36 0 0,1 0-1,52 0 1,-34 0 0,34 0-1,-34 0 1,17 18-1,-18-18 17,18 0-17,17 0 1,89 0 15,-71 0-15,0 0-1,-52 0 1,-19 0 0,19 0-1,-19 0-15,1 0 16,17 0 0,18 0-1,18 18 1,34-18-1,-52 0 1,-35 0-16,53 0 16,17 0-1,-18 0 1,36 0 15,-71 0-15,36 0-1,0 0 1,-36 0 0,18 0 15,-18 0-15,0 0-1,18-18 1,18 18-1,17 0 1,-35 0 0,17 0-1,-17 0 1,-17 0 0,-19 0-1,19 0 1,-19 0-1,18 0 1,1 0 0,34 0-1,-34 0 1,16 0 0,-34 0-1,53-18 1,-36 18-1,124 0 1,-89 0 0,18-17-1,-35 17 1,-35 0 15,53 0-15,-19 0-1,54 0 1,-70 0-16,52 0 16,0 0-1,-17 0 1,-54 0 0,36 0-1,0 0 1,35 0-1,18 0 1,35 0 0,-17 0-1,-54 0 1,1 0 0,-18 0 15,-36 0-16,36 0 1,-35 0 0,35 0-1,53 0 1,-36 0 0,-17 0-1,0 0 1,-35 0-1,-1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24/07/2021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customXml" Target="../ink/ink69.xml"/><Relationship Id="rId18" Type="http://schemas.openxmlformats.org/officeDocument/2006/relationships/image" Target="../media/image80.png"/><Relationship Id="rId3" Type="http://schemas.openxmlformats.org/officeDocument/2006/relationships/customXml" Target="../ink/ink64.xml"/><Relationship Id="rId21" Type="http://schemas.openxmlformats.org/officeDocument/2006/relationships/customXml" Target="../ink/ink73.xml"/><Relationship Id="rId7" Type="http://schemas.openxmlformats.org/officeDocument/2006/relationships/customXml" Target="../ink/ink66.xml"/><Relationship Id="rId12" Type="http://schemas.openxmlformats.org/officeDocument/2006/relationships/image" Target="../media/image77.png"/><Relationship Id="rId17" Type="http://schemas.openxmlformats.org/officeDocument/2006/relationships/customXml" Target="../ink/ink71.xml"/><Relationship Id="rId2" Type="http://schemas.openxmlformats.org/officeDocument/2006/relationships/image" Target="../media/image72.png"/><Relationship Id="rId16" Type="http://schemas.openxmlformats.org/officeDocument/2006/relationships/image" Target="../media/image79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customXml" Target="../ink/ink68.xml"/><Relationship Id="rId24" Type="http://schemas.openxmlformats.org/officeDocument/2006/relationships/image" Target="../media/image83.png"/><Relationship Id="rId5" Type="http://schemas.openxmlformats.org/officeDocument/2006/relationships/customXml" Target="../ink/ink65.xml"/><Relationship Id="rId15" Type="http://schemas.openxmlformats.org/officeDocument/2006/relationships/customXml" Target="../ink/ink70.xml"/><Relationship Id="rId23" Type="http://schemas.openxmlformats.org/officeDocument/2006/relationships/customXml" Target="../ink/ink74.xml"/><Relationship Id="rId10" Type="http://schemas.openxmlformats.org/officeDocument/2006/relationships/image" Target="../media/image76.png"/><Relationship Id="rId19" Type="http://schemas.openxmlformats.org/officeDocument/2006/relationships/customXml" Target="../ink/ink72.xml"/><Relationship Id="rId4" Type="http://schemas.openxmlformats.org/officeDocument/2006/relationships/image" Target="../media/image73.png"/><Relationship Id="rId9" Type="http://schemas.openxmlformats.org/officeDocument/2006/relationships/customXml" Target="../ink/ink67.xml"/><Relationship Id="rId14" Type="http://schemas.openxmlformats.org/officeDocument/2006/relationships/image" Target="../media/image78.png"/><Relationship Id="rId22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customXml" Target="../ink/ink75.xml"/><Relationship Id="rId7" Type="http://schemas.openxmlformats.org/officeDocument/2006/relationships/customXml" Target="../ink/ink77.xm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customXml" Target="../ink/ink76.xml"/><Relationship Id="rId10" Type="http://schemas.openxmlformats.org/officeDocument/2006/relationships/image" Target="../media/image88.png"/><Relationship Id="rId4" Type="http://schemas.openxmlformats.org/officeDocument/2006/relationships/image" Target="../media/image85.png"/><Relationship Id="rId9" Type="http://schemas.openxmlformats.org/officeDocument/2006/relationships/customXml" Target="../ink/ink7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6.xml"/><Relationship Id="rId18" Type="http://schemas.openxmlformats.org/officeDocument/2006/relationships/image" Target="../media/image10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7.png"/><Relationship Id="rId17" Type="http://schemas.openxmlformats.org/officeDocument/2006/relationships/customXml" Target="../ink/ink8.xml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6.png"/><Relationship Id="rId19" Type="http://schemas.openxmlformats.org/officeDocument/2006/relationships/customXml" Target="../ink/ink9.xml"/><Relationship Id="rId4" Type="http://schemas.openxmlformats.org/officeDocument/2006/relationships/image" Target="../media/image3.png"/><Relationship Id="rId9" Type="http://schemas.openxmlformats.org/officeDocument/2006/relationships/customXml" Target="../ink/ink4.xml"/><Relationship Id="rId14" Type="http://schemas.openxmlformats.org/officeDocument/2006/relationships/image" Target="../media/image8.png"/><Relationship Id="rId2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16.xml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customXml" Target="../ink/ink11.xml"/><Relationship Id="rId21" Type="http://schemas.openxmlformats.org/officeDocument/2006/relationships/customXml" Target="../ink/ink20.xml"/><Relationship Id="rId34" Type="http://schemas.openxmlformats.org/officeDocument/2006/relationships/image" Target="../media/image30.png"/><Relationship Id="rId7" Type="http://schemas.openxmlformats.org/officeDocument/2006/relationships/customXml" Target="../ink/ink13.xml"/><Relationship Id="rId12" Type="http://schemas.openxmlformats.org/officeDocument/2006/relationships/image" Target="../media/image19.png"/><Relationship Id="rId17" Type="http://schemas.openxmlformats.org/officeDocument/2006/relationships/customXml" Target="../ink/ink18.xml"/><Relationship Id="rId25" Type="http://schemas.openxmlformats.org/officeDocument/2006/relationships/customXml" Target="../ink/ink22.xml"/><Relationship Id="rId33" Type="http://schemas.openxmlformats.org/officeDocument/2006/relationships/customXml" Target="../ink/ink26.xml"/><Relationship Id="rId2" Type="http://schemas.openxmlformats.org/officeDocument/2006/relationships/image" Target="../media/image14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29" Type="http://schemas.openxmlformats.org/officeDocument/2006/relationships/customXml" Target="../ink/ink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customXml" Target="../ink/ink15.xml"/><Relationship Id="rId24" Type="http://schemas.openxmlformats.org/officeDocument/2006/relationships/image" Target="../media/image25.png"/><Relationship Id="rId32" Type="http://schemas.openxmlformats.org/officeDocument/2006/relationships/image" Target="../media/image29.png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23" Type="http://schemas.openxmlformats.org/officeDocument/2006/relationships/customXml" Target="../ink/ink21.xml"/><Relationship Id="rId28" Type="http://schemas.openxmlformats.org/officeDocument/2006/relationships/image" Target="../media/image27.png"/><Relationship Id="rId36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customXml" Target="../ink/ink19.xml"/><Relationship Id="rId31" Type="http://schemas.openxmlformats.org/officeDocument/2006/relationships/customXml" Target="../ink/ink25.xml"/><Relationship Id="rId4" Type="http://schemas.openxmlformats.org/officeDocument/2006/relationships/image" Target="../media/image15.png"/><Relationship Id="rId9" Type="http://schemas.openxmlformats.org/officeDocument/2006/relationships/customXml" Target="../ink/ink14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customXml" Target="../ink/ink23.xml"/><Relationship Id="rId30" Type="http://schemas.openxmlformats.org/officeDocument/2006/relationships/image" Target="../media/image28.png"/><Relationship Id="rId35" Type="http://schemas.openxmlformats.org/officeDocument/2006/relationships/customXml" Target="../ink/ink2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customXml" Target="../ink/ink33.xml"/><Relationship Id="rId18" Type="http://schemas.openxmlformats.org/officeDocument/2006/relationships/image" Target="../media/image40.png"/><Relationship Id="rId26" Type="http://schemas.openxmlformats.org/officeDocument/2006/relationships/image" Target="../media/image44.png"/><Relationship Id="rId3" Type="http://schemas.openxmlformats.org/officeDocument/2006/relationships/customXml" Target="../ink/ink28.xml"/><Relationship Id="rId21" Type="http://schemas.openxmlformats.org/officeDocument/2006/relationships/customXml" Target="../ink/ink37.xml"/><Relationship Id="rId34" Type="http://schemas.openxmlformats.org/officeDocument/2006/relationships/image" Target="../media/image48.png"/><Relationship Id="rId7" Type="http://schemas.openxmlformats.org/officeDocument/2006/relationships/customXml" Target="../ink/ink30.xml"/><Relationship Id="rId12" Type="http://schemas.openxmlformats.org/officeDocument/2006/relationships/image" Target="../media/image37.png"/><Relationship Id="rId17" Type="http://schemas.openxmlformats.org/officeDocument/2006/relationships/customXml" Target="../ink/ink35.xml"/><Relationship Id="rId25" Type="http://schemas.openxmlformats.org/officeDocument/2006/relationships/customXml" Target="../ink/ink39.xml"/><Relationship Id="rId33" Type="http://schemas.openxmlformats.org/officeDocument/2006/relationships/customXml" Target="../ink/ink43.xml"/><Relationship Id="rId2" Type="http://schemas.openxmlformats.org/officeDocument/2006/relationships/image" Target="../media/image32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29" Type="http://schemas.openxmlformats.org/officeDocument/2006/relationships/customXml" Target="../ink/ink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customXml" Target="../ink/ink32.xml"/><Relationship Id="rId24" Type="http://schemas.openxmlformats.org/officeDocument/2006/relationships/image" Target="../media/image43.png"/><Relationship Id="rId32" Type="http://schemas.openxmlformats.org/officeDocument/2006/relationships/image" Target="../media/image47.png"/><Relationship Id="rId5" Type="http://schemas.openxmlformats.org/officeDocument/2006/relationships/customXml" Target="../ink/ink29.xml"/><Relationship Id="rId15" Type="http://schemas.openxmlformats.org/officeDocument/2006/relationships/customXml" Target="../ink/ink34.xml"/><Relationship Id="rId23" Type="http://schemas.openxmlformats.org/officeDocument/2006/relationships/customXml" Target="../ink/ink38.xml"/><Relationship Id="rId28" Type="http://schemas.openxmlformats.org/officeDocument/2006/relationships/image" Target="../media/image45.png"/><Relationship Id="rId36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customXml" Target="../ink/ink36.xml"/><Relationship Id="rId31" Type="http://schemas.openxmlformats.org/officeDocument/2006/relationships/customXml" Target="../ink/ink42.xml"/><Relationship Id="rId4" Type="http://schemas.openxmlformats.org/officeDocument/2006/relationships/image" Target="../media/image33.png"/><Relationship Id="rId9" Type="http://schemas.openxmlformats.org/officeDocument/2006/relationships/customXml" Target="../ink/ink31.xml"/><Relationship Id="rId14" Type="http://schemas.openxmlformats.org/officeDocument/2006/relationships/image" Target="../media/image38.png"/><Relationship Id="rId22" Type="http://schemas.openxmlformats.org/officeDocument/2006/relationships/image" Target="../media/image42.png"/><Relationship Id="rId27" Type="http://schemas.openxmlformats.org/officeDocument/2006/relationships/customXml" Target="../ink/ink40.xml"/><Relationship Id="rId30" Type="http://schemas.openxmlformats.org/officeDocument/2006/relationships/image" Target="../media/image46.png"/><Relationship Id="rId35" Type="http://schemas.openxmlformats.org/officeDocument/2006/relationships/customXml" Target="../ink/ink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customXml" Target="../ink/ink50.xml"/><Relationship Id="rId18" Type="http://schemas.openxmlformats.org/officeDocument/2006/relationships/image" Target="../media/image58.png"/><Relationship Id="rId3" Type="http://schemas.openxmlformats.org/officeDocument/2006/relationships/customXml" Target="../ink/ink45.xml"/><Relationship Id="rId21" Type="http://schemas.openxmlformats.org/officeDocument/2006/relationships/customXml" Target="../ink/ink54.xml"/><Relationship Id="rId7" Type="http://schemas.openxmlformats.org/officeDocument/2006/relationships/customXml" Target="../ink/ink47.xml"/><Relationship Id="rId12" Type="http://schemas.openxmlformats.org/officeDocument/2006/relationships/image" Target="../media/image55.png"/><Relationship Id="rId17" Type="http://schemas.openxmlformats.org/officeDocument/2006/relationships/customXml" Target="../ink/ink52.xml"/><Relationship Id="rId2" Type="http://schemas.openxmlformats.org/officeDocument/2006/relationships/image" Target="../media/image50.png"/><Relationship Id="rId16" Type="http://schemas.openxmlformats.org/officeDocument/2006/relationships/image" Target="../media/image5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customXml" Target="../ink/ink49.xml"/><Relationship Id="rId24" Type="http://schemas.openxmlformats.org/officeDocument/2006/relationships/image" Target="../media/image61.png"/><Relationship Id="rId5" Type="http://schemas.openxmlformats.org/officeDocument/2006/relationships/customXml" Target="../ink/ink46.xml"/><Relationship Id="rId15" Type="http://schemas.openxmlformats.org/officeDocument/2006/relationships/customXml" Target="../ink/ink51.xml"/><Relationship Id="rId23" Type="http://schemas.openxmlformats.org/officeDocument/2006/relationships/customXml" Target="../ink/ink55.xml"/><Relationship Id="rId10" Type="http://schemas.openxmlformats.org/officeDocument/2006/relationships/image" Target="../media/image54.png"/><Relationship Id="rId19" Type="http://schemas.openxmlformats.org/officeDocument/2006/relationships/customXml" Target="../ink/ink53.xml"/><Relationship Id="rId4" Type="http://schemas.openxmlformats.org/officeDocument/2006/relationships/image" Target="../media/image51.png"/><Relationship Id="rId9" Type="http://schemas.openxmlformats.org/officeDocument/2006/relationships/customXml" Target="../ink/ink48.xml"/><Relationship Id="rId14" Type="http://schemas.openxmlformats.org/officeDocument/2006/relationships/image" Target="../media/image56.png"/><Relationship Id="rId22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customXml" Target="../ink/ink61.xml"/><Relationship Id="rId18" Type="http://schemas.openxmlformats.org/officeDocument/2006/relationships/image" Target="../media/image71.png"/><Relationship Id="rId3" Type="http://schemas.openxmlformats.org/officeDocument/2006/relationships/customXml" Target="../ink/ink56.xml"/><Relationship Id="rId7" Type="http://schemas.openxmlformats.org/officeDocument/2006/relationships/customXml" Target="../ink/ink58.xml"/><Relationship Id="rId12" Type="http://schemas.openxmlformats.org/officeDocument/2006/relationships/image" Target="../media/image68.png"/><Relationship Id="rId17" Type="http://schemas.openxmlformats.org/officeDocument/2006/relationships/customXml" Target="../ink/ink63.xml"/><Relationship Id="rId2" Type="http://schemas.openxmlformats.org/officeDocument/2006/relationships/image" Target="../media/image63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customXml" Target="../ink/ink60.xml"/><Relationship Id="rId5" Type="http://schemas.openxmlformats.org/officeDocument/2006/relationships/customXml" Target="../ink/ink57.xml"/><Relationship Id="rId15" Type="http://schemas.openxmlformats.org/officeDocument/2006/relationships/customXml" Target="../ink/ink62.xml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customXml" Target="../ink/ink59.xml"/><Relationship Id="rId1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>
            <a:off x="249737" y="363134"/>
            <a:ext cx="208496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latin typeface="Aharoni" panose="02010803020104030203" pitchFamily="2" charset="-79"/>
                <a:cs typeface="Aharoni" panose="02010803020104030203" pitchFamily="2" charset="-79"/>
              </a:rPr>
              <a:t>PRODUZIR </a:t>
            </a:r>
          </a:p>
          <a:p>
            <a:pPr algn="ctr"/>
            <a:r>
              <a:rPr lang="pt-BR" b="1" u="sng" dirty="0">
                <a:latin typeface="Aharoni" panose="02010803020104030203" pitchFamily="2" charset="-79"/>
                <a:cs typeface="Aharoni" panose="02010803020104030203" pitchFamily="2" charset="-79"/>
              </a:rPr>
              <a:t>NA CHINA </a:t>
            </a:r>
            <a:r>
              <a:rPr lang="pt-BR" sz="2800" b="1" u="sng" dirty="0"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  <a:endParaRPr lang="pt-BR" sz="2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https://www.cnnbrasil.com.br/business/2021/07/22/investimento-estrangeiro-direto-na-china-bate-recorde-no-1-sem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33341EE-F8A1-4932-B867-4ADD911D2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086" y="0"/>
            <a:ext cx="8446329" cy="64008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CF6FD07B-A5E7-4EE0-9ACF-63E4F0309701}"/>
                  </a:ext>
                </a:extLst>
              </p14:cNvPr>
              <p14:cNvContentPartPr/>
              <p14:nvPr/>
            </p14:nvContentPartPr>
            <p14:xfrm>
              <a:off x="673200" y="501480"/>
              <a:ext cx="1327320" cy="385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CF6FD07B-A5E7-4EE0-9ACF-63E4F03097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7360" y="438120"/>
                <a:ext cx="1358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598B2644-2074-463D-887A-774AF38EF037}"/>
                  </a:ext>
                </a:extLst>
              </p14:cNvPr>
              <p14:cNvContentPartPr/>
              <p14:nvPr/>
            </p14:nvContentPartPr>
            <p14:xfrm>
              <a:off x="590400" y="876240"/>
              <a:ext cx="1404000" cy="385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598B2644-2074-463D-887A-774AF38EF03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560" y="812880"/>
                <a:ext cx="14353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754B95E-C4F9-4666-B464-6CB9DB834FFD}"/>
                  </a:ext>
                </a:extLst>
              </p14:cNvPr>
              <p14:cNvContentPartPr/>
              <p14:nvPr/>
            </p14:nvContentPartPr>
            <p14:xfrm>
              <a:off x="654120" y="939960"/>
              <a:ext cx="1397160" cy="190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754B95E-C4F9-4666-B464-6CB9DB834FF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8280" y="876600"/>
                <a:ext cx="14284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D3E779B-FEFF-4B4E-B023-646B2A8EA012}"/>
                  </a:ext>
                </a:extLst>
              </p14:cNvPr>
              <p14:cNvContentPartPr/>
              <p14:nvPr/>
            </p14:nvContentPartPr>
            <p14:xfrm>
              <a:off x="3898800" y="3378240"/>
              <a:ext cx="4655160" cy="108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D3E779B-FEFF-4B4E-B023-646B2A8EA01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82960" y="3314880"/>
                <a:ext cx="468648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F719AD13-8A0F-45FA-BB34-5A843AD0DB36}"/>
                  </a:ext>
                </a:extLst>
              </p14:cNvPr>
              <p14:cNvContentPartPr/>
              <p14:nvPr/>
            </p14:nvContentPartPr>
            <p14:xfrm>
              <a:off x="8217000" y="3422520"/>
              <a:ext cx="35604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F719AD13-8A0F-45FA-BB34-5A843AD0DB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01160" y="3359160"/>
                <a:ext cx="3873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CB3098B3-162E-478A-9674-26B619034732}"/>
                  </a:ext>
                </a:extLst>
              </p14:cNvPr>
              <p14:cNvContentPartPr/>
              <p14:nvPr/>
            </p14:nvContentPartPr>
            <p14:xfrm>
              <a:off x="8972640" y="3409920"/>
              <a:ext cx="1403640" cy="320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CB3098B3-162E-478A-9674-26B61903473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56800" y="3346560"/>
                <a:ext cx="14349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3191B424-A17E-42AE-A4DF-9661B08471A6}"/>
                  </a:ext>
                </a:extLst>
              </p14:cNvPr>
              <p14:cNvContentPartPr/>
              <p14:nvPr/>
            </p14:nvContentPartPr>
            <p14:xfrm>
              <a:off x="9944280" y="5543640"/>
              <a:ext cx="154332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3191B424-A17E-42AE-A4DF-9661B08471A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928440" y="5480280"/>
                <a:ext cx="1574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B50A6946-7409-47F2-8CA5-47532690527E}"/>
                  </a:ext>
                </a:extLst>
              </p14:cNvPr>
              <p14:cNvContentPartPr/>
              <p14:nvPr/>
            </p14:nvContentPartPr>
            <p14:xfrm>
              <a:off x="3841920" y="5823000"/>
              <a:ext cx="2076480" cy="385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B50A6946-7409-47F2-8CA5-47532690527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26080" y="5759640"/>
                <a:ext cx="210780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FD9F0813-2F85-4C95-9014-DE7DEBEF09BC}"/>
                  </a:ext>
                </a:extLst>
              </p14:cNvPr>
              <p14:cNvContentPartPr/>
              <p14:nvPr/>
            </p14:nvContentPartPr>
            <p14:xfrm>
              <a:off x="5835600" y="5829480"/>
              <a:ext cx="432360" cy="255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FD9F0813-2F85-4C95-9014-DE7DEBEF09B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819760" y="5766120"/>
                <a:ext cx="46368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284D362D-DAAC-455E-8A46-AAA0C03FE6B2}"/>
                  </a:ext>
                </a:extLst>
              </p14:cNvPr>
              <p14:cNvContentPartPr/>
              <p14:nvPr/>
            </p14:nvContentPartPr>
            <p14:xfrm>
              <a:off x="10522080" y="5784840"/>
              <a:ext cx="825840" cy="1148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284D362D-DAAC-455E-8A46-AAA0C03FE6B2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506240" y="5721480"/>
                <a:ext cx="85716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79502138-195F-488F-B881-27C41BB2B9BF}"/>
                  </a:ext>
                </a:extLst>
              </p14:cNvPr>
              <p14:cNvContentPartPr/>
              <p14:nvPr/>
            </p14:nvContentPartPr>
            <p14:xfrm>
              <a:off x="3816360" y="6108840"/>
              <a:ext cx="1638720" cy="381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79502138-195F-488F-B881-27C41BB2B9B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800520" y="6045480"/>
                <a:ext cx="1670040" cy="16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9133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1074" y="349551"/>
            <a:ext cx="1964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LANÇAMENTO EM BOLSA E AQUISIÇÕES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https://monitordomercado.com.br/noticias/20604-radar-do-dia-ipca-15-magazine-luiza-e-pe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7C19206-ED60-445A-9D10-916DFD772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015" y="0"/>
            <a:ext cx="8872985" cy="629896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AAA22570-8A0A-49E8-9011-B420F325CAFC}"/>
                  </a:ext>
                </a:extLst>
              </p14:cNvPr>
              <p14:cNvContentPartPr/>
              <p14:nvPr/>
            </p14:nvContentPartPr>
            <p14:xfrm>
              <a:off x="9575640" y="4578480"/>
              <a:ext cx="870480" cy="446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AAA22570-8A0A-49E8-9011-B420F325CA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59800" y="4515120"/>
                <a:ext cx="9018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BA35DC5-74FD-4EC8-9A54-37FDEFE62461}"/>
                  </a:ext>
                </a:extLst>
              </p14:cNvPr>
              <p14:cNvContentPartPr/>
              <p14:nvPr/>
            </p14:nvContentPartPr>
            <p14:xfrm>
              <a:off x="4057560" y="4800600"/>
              <a:ext cx="1029240" cy="68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BA35DC5-74FD-4EC8-9A54-37FDEFE624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720" y="4737240"/>
                <a:ext cx="10605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0CB62102-4413-44A8-B6B4-37ECA0263088}"/>
                  </a:ext>
                </a:extLst>
              </p14:cNvPr>
              <p14:cNvContentPartPr/>
              <p14:nvPr/>
            </p14:nvContentPartPr>
            <p14:xfrm>
              <a:off x="5759280" y="4807080"/>
              <a:ext cx="540360" cy="194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0CB62102-4413-44A8-B6B4-37ECA026308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43440" y="4743720"/>
                <a:ext cx="5716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69D39CAE-7997-4711-A09D-8F8EA32D7A7C}"/>
                  </a:ext>
                </a:extLst>
              </p14:cNvPr>
              <p14:cNvContentPartPr/>
              <p14:nvPr/>
            </p14:nvContentPartPr>
            <p14:xfrm>
              <a:off x="8566200" y="4832280"/>
              <a:ext cx="1873440" cy="194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69D39CAE-7997-4711-A09D-8F8EA32D7A7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550360" y="4768920"/>
                <a:ext cx="190476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-68772" y="152584"/>
            <a:ext cx="1945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 FEDERAL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http://www.paranacooperativo.coop.br/ppc/index.php/sistema-ocepar/comunicacao/2011-12-07-11-06-29/ultimas-noticias/135690-economia-arrecadacao-federal-chega-a-r-137169-bilhoes-em-junho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2819A90-1043-4E40-B210-FAFA26142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398" y="0"/>
            <a:ext cx="9988602" cy="65211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722EF4B6-4AAB-48E8-9939-9247180ADBEA}"/>
                  </a:ext>
                </a:extLst>
              </p14:cNvPr>
              <p14:cNvContentPartPr/>
              <p14:nvPr/>
            </p14:nvContentPartPr>
            <p14:xfrm>
              <a:off x="6832440" y="3035160"/>
              <a:ext cx="1581840" cy="133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722EF4B6-4AAB-48E8-9939-9247180ADBE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6600" y="2971800"/>
                <a:ext cx="16131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C56A52E-7AC8-4571-A58A-507D3A37E85E}"/>
                  </a:ext>
                </a:extLst>
              </p14:cNvPr>
              <p14:cNvContentPartPr/>
              <p14:nvPr/>
            </p14:nvContentPartPr>
            <p14:xfrm>
              <a:off x="9524880" y="3035160"/>
              <a:ext cx="724320" cy="385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C56A52E-7AC8-4571-A58A-507D3A37E85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9040" y="2971800"/>
                <a:ext cx="755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F99D166A-8F8D-4956-9CE5-A111FFDBCEDF}"/>
                  </a:ext>
                </a:extLst>
              </p14:cNvPr>
              <p14:cNvContentPartPr/>
              <p14:nvPr/>
            </p14:nvContentPartPr>
            <p14:xfrm>
              <a:off x="7264440" y="3232080"/>
              <a:ext cx="37512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F99D166A-8F8D-4956-9CE5-A111FFDBCED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48600" y="3168720"/>
                <a:ext cx="4064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E6C79B37-796A-416C-A181-C9E953721CC9}"/>
                  </a:ext>
                </a:extLst>
              </p14:cNvPr>
              <p14:cNvContentPartPr/>
              <p14:nvPr/>
            </p14:nvContentPartPr>
            <p14:xfrm>
              <a:off x="7702560" y="3213000"/>
              <a:ext cx="2165760" cy="640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E6C79B37-796A-416C-A181-C9E953721CC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86720" y="3149640"/>
                <a:ext cx="219708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F91B8E6D-D06C-47BA-A623-C43D22078AC5}"/>
                  </a:ext>
                </a:extLst>
              </p14:cNvPr>
              <p14:cNvContentPartPr/>
              <p14:nvPr/>
            </p14:nvContentPartPr>
            <p14:xfrm>
              <a:off x="7124760" y="3746520"/>
              <a:ext cx="2089440" cy="51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F91B8E6D-D06C-47BA-A623-C43D22078AC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08920" y="3683160"/>
                <a:ext cx="21207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6DC942F9-106D-4988-8C1B-718DC8173CC8}"/>
                  </a:ext>
                </a:extLst>
              </p14:cNvPr>
              <p14:cNvContentPartPr/>
              <p14:nvPr/>
            </p14:nvContentPartPr>
            <p14:xfrm>
              <a:off x="7410600" y="3816360"/>
              <a:ext cx="153684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6DC942F9-106D-4988-8C1B-718DC8173CC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94760" y="3753000"/>
                <a:ext cx="15681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DA962B4F-2369-40BF-BD51-4BEF4A51160C}"/>
                  </a:ext>
                </a:extLst>
              </p14:cNvPr>
              <p14:cNvContentPartPr/>
              <p14:nvPr/>
            </p14:nvContentPartPr>
            <p14:xfrm>
              <a:off x="3098880" y="3968640"/>
              <a:ext cx="2197440" cy="324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DA962B4F-2369-40BF-BD51-4BEF4A51160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083040" y="3905280"/>
                <a:ext cx="222876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397683D5-0FB2-48BF-A052-4201CD7BBED6}"/>
                  </a:ext>
                </a:extLst>
              </p14:cNvPr>
              <p14:cNvContentPartPr/>
              <p14:nvPr/>
            </p14:nvContentPartPr>
            <p14:xfrm>
              <a:off x="6019920" y="3994200"/>
              <a:ext cx="1333800" cy="129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397683D5-0FB2-48BF-A052-4201CD7BBED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04080" y="3930840"/>
                <a:ext cx="13651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B1DE28B8-20F4-4329-87F8-371A4DD72465}"/>
                  </a:ext>
                </a:extLst>
              </p14:cNvPr>
              <p14:cNvContentPartPr/>
              <p14:nvPr/>
            </p14:nvContentPartPr>
            <p14:xfrm>
              <a:off x="4635360" y="5079960"/>
              <a:ext cx="2394360" cy="2592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B1DE28B8-20F4-4329-87F8-371A4DD7246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619520" y="5016600"/>
                <a:ext cx="24256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AA597639-9A6A-4D1C-A08F-D22CFF3C63CF}"/>
                  </a:ext>
                </a:extLst>
              </p14:cNvPr>
              <p14:cNvContentPartPr/>
              <p14:nvPr/>
            </p14:nvContentPartPr>
            <p14:xfrm>
              <a:off x="8204040" y="5079960"/>
              <a:ext cx="1911960" cy="129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AA597639-9A6A-4D1C-A08F-D22CFF3C63C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188200" y="5016600"/>
                <a:ext cx="194328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35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>
            <a:off x="0" y="111710"/>
            <a:ext cx="2084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ENCOLHIMENTO NA INDÚSTRIA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https://www.correiobraziliense.com.br/economia/2021/07/4939072-industria-nacional-perdeu-287-mil-empresas-em-seis-anos.html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155109-76AA-4213-A4ED-E2A3277ED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829" y="0"/>
            <a:ext cx="9686433" cy="63916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E4608020-198A-473B-98D7-EC5F1EE42130}"/>
                  </a:ext>
                </a:extLst>
              </p14:cNvPr>
              <p14:cNvContentPartPr/>
              <p14:nvPr/>
            </p14:nvContentPartPr>
            <p14:xfrm>
              <a:off x="5105520" y="3314880"/>
              <a:ext cx="1302120" cy="648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E4608020-198A-473B-98D7-EC5F1EE4213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9680" y="3251520"/>
                <a:ext cx="13334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49B7E95B-B158-4E41-B741-52B25B4D6BFB}"/>
                  </a:ext>
                </a:extLst>
              </p14:cNvPr>
              <p14:cNvContentPartPr/>
              <p14:nvPr/>
            </p14:nvContentPartPr>
            <p14:xfrm>
              <a:off x="6616800" y="2959200"/>
              <a:ext cx="838440" cy="64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49B7E95B-B158-4E41-B741-52B25B4D6BF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00960" y="2895840"/>
                <a:ext cx="8697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093320B-10A5-4863-98C1-C5FDBC76545C}"/>
                  </a:ext>
                </a:extLst>
              </p14:cNvPr>
              <p14:cNvContentPartPr/>
              <p14:nvPr/>
            </p14:nvContentPartPr>
            <p14:xfrm>
              <a:off x="2514600" y="3486240"/>
              <a:ext cx="1397520" cy="194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093320B-10A5-4863-98C1-C5FDBC76545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98760" y="3422880"/>
                <a:ext cx="14288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63FAB63A-07D9-4E64-9E7B-FFEA6627D1F7}"/>
                  </a:ext>
                </a:extLst>
              </p14:cNvPr>
              <p14:cNvContentPartPr/>
              <p14:nvPr/>
            </p14:nvContentPartPr>
            <p14:xfrm>
              <a:off x="4210200" y="3492360"/>
              <a:ext cx="45756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63FAB63A-07D9-4E64-9E7B-FFEA6627D1F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94360" y="3429000"/>
                <a:ext cx="4888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D1D76A5-C67E-4898-A84D-58F8A9B05086}"/>
                  </a:ext>
                </a:extLst>
              </p14:cNvPr>
              <p14:cNvContentPartPr/>
              <p14:nvPr/>
            </p14:nvContentPartPr>
            <p14:xfrm>
              <a:off x="5022720" y="3498840"/>
              <a:ext cx="113076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D1D76A5-C67E-4898-A84D-58F8A9B0508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06880" y="3435480"/>
                <a:ext cx="11620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70BA1FC5-D056-4880-AB3C-6B70F8030AFE}"/>
                  </a:ext>
                </a:extLst>
              </p14:cNvPr>
              <p14:cNvContentPartPr/>
              <p14:nvPr/>
            </p14:nvContentPartPr>
            <p14:xfrm>
              <a:off x="3041640" y="3676680"/>
              <a:ext cx="1733760" cy="129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70BA1FC5-D056-4880-AB3C-6B70F8030AF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25800" y="3613320"/>
                <a:ext cx="17650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68F9480F-1EE9-44F7-83AC-12BA8265DA3D}"/>
                  </a:ext>
                </a:extLst>
              </p14:cNvPr>
              <p14:cNvContentPartPr/>
              <p14:nvPr/>
            </p14:nvContentPartPr>
            <p14:xfrm>
              <a:off x="3289320" y="4019400"/>
              <a:ext cx="3403800" cy="324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68F9480F-1EE9-44F7-83AC-12BA8265DA3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273480" y="3956040"/>
                <a:ext cx="34351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7F7422A6-74D8-479A-ACE4-47C959733491}"/>
                  </a:ext>
                </a:extLst>
              </p14:cNvPr>
              <p14:cNvContentPartPr/>
              <p14:nvPr/>
            </p14:nvContentPartPr>
            <p14:xfrm>
              <a:off x="2540160" y="4203720"/>
              <a:ext cx="279720" cy="259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7F7422A6-74D8-479A-ACE4-47C95973349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524320" y="4140360"/>
                <a:ext cx="3110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88EC1299-4851-4C49-9280-A6C0F4569E2F}"/>
                  </a:ext>
                </a:extLst>
              </p14:cNvPr>
              <p14:cNvContentPartPr/>
              <p14:nvPr/>
            </p14:nvContentPartPr>
            <p14:xfrm>
              <a:off x="2502000" y="4210200"/>
              <a:ext cx="95400" cy="648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88EC1299-4851-4C49-9280-A6C0F4569E2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486160" y="4146840"/>
                <a:ext cx="1267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85080D6C-72DD-4F63-8C12-48F0609A9125}"/>
                  </a:ext>
                </a:extLst>
              </p14:cNvPr>
              <p14:cNvContentPartPr/>
              <p14:nvPr/>
            </p14:nvContentPartPr>
            <p14:xfrm>
              <a:off x="9258480" y="3486240"/>
              <a:ext cx="82584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85080D6C-72DD-4F63-8C12-48F0609A912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242640" y="3422880"/>
                <a:ext cx="857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6F4F0272-7DD3-4789-AC73-B993DFC0B894}"/>
                  </a:ext>
                </a:extLst>
              </p14:cNvPr>
              <p14:cNvContentPartPr/>
              <p14:nvPr/>
            </p14:nvContentPartPr>
            <p14:xfrm>
              <a:off x="10325160" y="3479760"/>
              <a:ext cx="51120" cy="3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6F4F0272-7DD3-4789-AC73-B993DFC0B89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309320" y="3416400"/>
                <a:ext cx="82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2AD2703E-FA66-4DE7-AB00-40FBCE19C3C1}"/>
                  </a:ext>
                </a:extLst>
              </p14:cNvPr>
              <p14:cNvContentPartPr/>
              <p14:nvPr/>
            </p14:nvContentPartPr>
            <p14:xfrm>
              <a:off x="10445760" y="3473280"/>
              <a:ext cx="857520" cy="1944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2AD2703E-FA66-4DE7-AB00-40FBCE19C3C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429920" y="3409920"/>
                <a:ext cx="8888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FC314FAD-585D-457E-B513-61C7ACF166A2}"/>
                  </a:ext>
                </a:extLst>
              </p14:cNvPr>
              <p14:cNvContentPartPr/>
              <p14:nvPr/>
            </p14:nvContentPartPr>
            <p14:xfrm>
              <a:off x="11175840" y="3479760"/>
              <a:ext cx="360" cy="36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FC314FAD-585D-457E-B513-61C7ACF166A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1160000" y="341640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61ABD4F2-B6E4-4AAC-B58F-CADA457CFB3B}"/>
                  </a:ext>
                </a:extLst>
              </p14:cNvPr>
              <p14:cNvContentPartPr/>
              <p14:nvPr/>
            </p14:nvContentPartPr>
            <p14:xfrm>
              <a:off x="9995040" y="3479760"/>
              <a:ext cx="1778400" cy="2592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61ABD4F2-B6E4-4AAC-B58F-CADA457CFB3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979200" y="3416400"/>
                <a:ext cx="18097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B336B064-C2CE-45B3-82DA-D81078E493F1}"/>
                  </a:ext>
                </a:extLst>
              </p14:cNvPr>
              <p14:cNvContentPartPr/>
              <p14:nvPr/>
            </p14:nvContentPartPr>
            <p14:xfrm>
              <a:off x="7524720" y="3676680"/>
              <a:ext cx="3518280" cy="4464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B336B064-C2CE-45B3-82DA-D81078E493F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508880" y="3613320"/>
                <a:ext cx="35496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C12550B9-8AE8-4B46-B873-219A50F534A2}"/>
                  </a:ext>
                </a:extLst>
              </p14:cNvPr>
              <p14:cNvContentPartPr/>
              <p14:nvPr/>
            </p14:nvContentPartPr>
            <p14:xfrm>
              <a:off x="10890360" y="3340080"/>
              <a:ext cx="298800" cy="1296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C12550B9-8AE8-4B46-B873-219A50F534A2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0874520" y="3276720"/>
                <a:ext cx="3301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2" name="Tinta 21">
                <a:extLst>
                  <a:ext uri="{FF2B5EF4-FFF2-40B4-BE49-F238E27FC236}">
                    <a16:creationId xmlns:a16="http://schemas.microsoft.com/office/drawing/2014/main" id="{5F32694F-F82C-4FA9-8F74-87FAEF319EE5}"/>
                  </a:ext>
                </a:extLst>
              </p14:cNvPr>
              <p14:cNvContentPartPr/>
              <p14:nvPr/>
            </p14:nvContentPartPr>
            <p14:xfrm>
              <a:off x="7512120" y="3860640"/>
              <a:ext cx="3873960" cy="19440"/>
            </p14:xfrm>
          </p:contentPart>
        </mc:Choice>
        <mc:Fallback>
          <p:pic>
            <p:nvPicPr>
              <p:cNvPr id="22" name="Tinta 21">
                <a:extLst>
                  <a:ext uri="{FF2B5EF4-FFF2-40B4-BE49-F238E27FC236}">
                    <a16:creationId xmlns:a16="http://schemas.microsoft.com/office/drawing/2014/main" id="{5F32694F-F82C-4FA9-8F74-87FAEF319EE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496280" y="3797280"/>
                <a:ext cx="390528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72546" y="216409"/>
            <a:ext cx="251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NÍVEL DE ESTOQUES NA INDÚSTRIA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https://noticias.portaldaindustria.com.br/noticias/economia/industria-sente-efeitos-da-pandemia-com-a-falta-e-alto-custo-das-materias-primas/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EF9492-1214-4303-9C51-04B269C37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778" y="0"/>
            <a:ext cx="5935433" cy="64484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A0C97F7-9A0C-4DDB-8EEC-FEE93D650C1C}"/>
                  </a:ext>
                </a:extLst>
              </p14:cNvPr>
              <p14:cNvContentPartPr/>
              <p14:nvPr/>
            </p14:nvContentPartPr>
            <p14:xfrm>
              <a:off x="3498840" y="3905280"/>
              <a:ext cx="2331000" cy="255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A0C97F7-9A0C-4DDB-8EEC-FEE93D650C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3000" y="3841920"/>
                <a:ext cx="23623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108A17A-8FA0-4829-9D76-B97F23F81838}"/>
                  </a:ext>
                </a:extLst>
              </p14:cNvPr>
              <p14:cNvContentPartPr/>
              <p14:nvPr/>
            </p14:nvContentPartPr>
            <p14:xfrm>
              <a:off x="3498840" y="4070520"/>
              <a:ext cx="1460880" cy="190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108A17A-8FA0-4829-9D76-B97F23F818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83000" y="4007160"/>
                <a:ext cx="149220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CC4B364-A602-40E0-8998-CCDCCB2713BA}"/>
                  </a:ext>
                </a:extLst>
              </p14:cNvPr>
              <p14:cNvContentPartPr/>
              <p14:nvPr/>
            </p14:nvContentPartPr>
            <p14:xfrm>
              <a:off x="5003640" y="2743200"/>
              <a:ext cx="68004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CC4B364-A602-40E0-8998-CCDCCB2713B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87800" y="2679840"/>
                <a:ext cx="7113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37AE8585-8772-47D8-A572-F7135016ABCE}"/>
                  </a:ext>
                </a:extLst>
              </p14:cNvPr>
              <p14:cNvContentPartPr/>
              <p14:nvPr/>
            </p14:nvContentPartPr>
            <p14:xfrm>
              <a:off x="4470480" y="2844720"/>
              <a:ext cx="184320" cy="133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37AE8585-8772-47D8-A572-F7135016ABC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54640" y="2781360"/>
                <a:ext cx="21564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9F03727-7A43-429B-A0F8-9C6FADDC99BF}"/>
                  </a:ext>
                </a:extLst>
              </p14:cNvPr>
              <p14:cNvContentPartPr/>
              <p14:nvPr/>
            </p14:nvContentPartPr>
            <p14:xfrm>
              <a:off x="3371760" y="2857680"/>
              <a:ext cx="1162440" cy="64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9F03727-7A43-429B-A0F8-9C6FADDC99B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355920" y="2794320"/>
                <a:ext cx="11937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5E6A8F95-51AC-4B4E-9F73-8A6C5CE9D37A}"/>
                  </a:ext>
                </a:extLst>
              </p14:cNvPr>
              <p14:cNvContentPartPr/>
              <p14:nvPr/>
            </p14:nvContentPartPr>
            <p14:xfrm>
              <a:off x="5524560" y="5365800"/>
              <a:ext cx="324000" cy="129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5E6A8F95-51AC-4B4E-9F73-8A6C5CE9D37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08720" y="5302440"/>
                <a:ext cx="3553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7273D35-7BBF-4E7C-BE26-F6FFD68F5B5A}"/>
                  </a:ext>
                </a:extLst>
              </p14:cNvPr>
              <p14:cNvContentPartPr/>
              <p14:nvPr/>
            </p14:nvContentPartPr>
            <p14:xfrm>
              <a:off x="3441600" y="6146640"/>
              <a:ext cx="2502360" cy="324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7273D35-7BBF-4E7C-BE26-F6FFD68F5B5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25760" y="6083280"/>
                <a:ext cx="25336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A21C7402-8769-46C7-AD33-B90704793C8B}"/>
                  </a:ext>
                </a:extLst>
              </p14:cNvPr>
              <p14:cNvContentPartPr/>
              <p14:nvPr/>
            </p14:nvContentPartPr>
            <p14:xfrm>
              <a:off x="3422520" y="6273720"/>
              <a:ext cx="2032560" cy="320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A21C7402-8769-46C7-AD33-B90704793C8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06680" y="6210360"/>
                <a:ext cx="20638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2CAEC960-65B5-4730-8009-744EBAD42419}"/>
                  </a:ext>
                </a:extLst>
              </p14:cNvPr>
              <p14:cNvContentPartPr/>
              <p14:nvPr/>
            </p14:nvContentPartPr>
            <p14:xfrm>
              <a:off x="3753000" y="6216480"/>
              <a:ext cx="1371960" cy="194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2CAEC960-65B5-4730-8009-744EBAD4241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737160" y="6153120"/>
                <a:ext cx="14032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322504DC-AAF6-4B1F-85C1-B0BD35279A38}"/>
                  </a:ext>
                </a:extLst>
              </p14:cNvPr>
              <p14:cNvContentPartPr/>
              <p14:nvPr/>
            </p14:nvContentPartPr>
            <p14:xfrm>
              <a:off x="4984920" y="6267600"/>
              <a:ext cx="33048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322504DC-AAF6-4B1F-85C1-B0BD35279A3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969080" y="6204240"/>
                <a:ext cx="361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91C342DA-AFB5-4ABA-8DB5-CC1514834966}"/>
                  </a:ext>
                </a:extLst>
              </p14:cNvPr>
              <p14:cNvContentPartPr/>
              <p14:nvPr/>
            </p14:nvContentPartPr>
            <p14:xfrm>
              <a:off x="6781680" y="2990880"/>
              <a:ext cx="1879920" cy="5112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91C342DA-AFB5-4ABA-8DB5-CC151483496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765840" y="2927520"/>
                <a:ext cx="19112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DBDEDB79-A50E-4645-A973-6A034E9165AF}"/>
                  </a:ext>
                </a:extLst>
              </p14:cNvPr>
              <p14:cNvContentPartPr/>
              <p14:nvPr/>
            </p14:nvContentPartPr>
            <p14:xfrm>
              <a:off x="6959520" y="2997360"/>
              <a:ext cx="495720" cy="36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DBDEDB79-A50E-4645-A973-6A034E9165AF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943680" y="2934000"/>
                <a:ext cx="527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1475DBF8-4A40-40CD-996B-4EE111CF92F0}"/>
                  </a:ext>
                </a:extLst>
              </p14:cNvPr>
              <p14:cNvContentPartPr/>
              <p14:nvPr/>
            </p14:nvContentPartPr>
            <p14:xfrm>
              <a:off x="6915240" y="4438800"/>
              <a:ext cx="1930680" cy="7020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1475DBF8-4A40-40CD-996B-4EE111CF92F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899400" y="4375440"/>
                <a:ext cx="196200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CACAA223-6F3B-4AF1-9454-9D35EF2D2CE3}"/>
                  </a:ext>
                </a:extLst>
              </p14:cNvPr>
              <p14:cNvContentPartPr/>
              <p14:nvPr/>
            </p14:nvContentPartPr>
            <p14:xfrm>
              <a:off x="8147160" y="4444920"/>
              <a:ext cx="870120" cy="3852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CACAA223-6F3B-4AF1-9454-9D35EF2D2CE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131320" y="4381560"/>
                <a:ext cx="9014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71EB643A-FD59-4338-97D8-56228B071A74}"/>
                  </a:ext>
                </a:extLst>
              </p14:cNvPr>
              <p14:cNvContentPartPr/>
              <p14:nvPr/>
            </p14:nvContentPartPr>
            <p14:xfrm>
              <a:off x="7283520" y="5365800"/>
              <a:ext cx="1416240" cy="1944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71EB643A-FD59-4338-97D8-56228B071A74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267680" y="5302440"/>
                <a:ext cx="14475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EEFA76AC-1176-40C4-8189-7ADC2F33F41D}"/>
                  </a:ext>
                </a:extLst>
              </p14:cNvPr>
              <p14:cNvContentPartPr/>
              <p14:nvPr/>
            </p14:nvContentPartPr>
            <p14:xfrm>
              <a:off x="7956720" y="5479920"/>
              <a:ext cx="1327320" cy="1944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EEFA76AC-1176-40C4-8189-7ADC2F33F41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940880" y="5416560"/>
                <a:ext cx="1358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2" name="Tinta 21">
                <a:extLst>
                  <a:ext uri="{FF2B5EF4-FFF2-40B4-BE49-F238E27FC236}">
                    <a16:creationId xmlns:a16="http://schemas.microsoft.com/office/drawing/2014/main" id="{77E54729-BBCE-4A7B-A9AB-4BC0AF875CBB}"/>
                  </a:ext>
                </a:extLst>
              </p14:cNvPr>
              <p14:cNvContentPartPr/>
              <p14:nvPr/>
            </p14:nvContentPartPr>
            <p14:xfrm>
              <a:off x="6585120" y="5581800"/>
              <a:ext cx="273240" cy="360"/>
            </p14:xfrm>
          </p:contentPart>
        </mc:Choice>
        <mc:Fallback>
          <p:pic>
            <p:nvPicPr>
              <p:cNvPr id="22" name="Tinta 21">
                <a:extLst>
                  <a:ext uri="{FF2B5EF4-FFF2-40B4-BE49-F238E27FC236}">
                    <a16:creationId xmlns:a16="http://schemas.microsoft.com/office/drawing/2014/main" id="{77E54729-BBCE-4A7B-A9AB-4BC0AF875CBB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569280" y="5518440"/>
                <a:ext cx="30456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280010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VAREJO</a:t>
            </a:r>
          </a:p>
        </p:txBody>
      </p:sp>
    </p:spTree>
    <p:extLst>
      <p:ext uri="{BB962C8B-B14F-4D97-AF65-F5344CB8AC3E}">
        <p14:creationId xmlns:p14="http://schemas.microsoft.com/office/powerpoint/2010/main" val="3836029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273135" y="192340"/>
            <a:ext cx="106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 WEB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https://valorinveste.globo.com/mercados/brasil-e-politica/noticia/2021/07/23/venda-on-line-dobra-e-ja-detem-21percent-do-varejo-indica-fgv.ghtml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DFF0DE-4965-451C-8F15-680076503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4" y="0"/>
            <a:ext cx="6873425" cy="639266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037D5EAF-FB54-4A4A-8CCB-DE86AC8371E5}"/>
                  </a:ext>
                </a:extLst>
              </p14:cNvPr>
              <p14:cNvContentPartPr/>
              <p14:nvPr/>
            </p14:nvContentPartPr>
            <p14:xfrm>
              <a:off x="4489560" y="3149640"/>
              <a:ext cx="1632240" cy="446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037D5EAF-FB54-4A4A-8CCB-DE86AC8371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3720" y="3086280"/>
                <a:ext cx="166356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8613E71-F47C-41A5-8D5D-9DA5546DD812}"/>
                  </a:ext>
                </a:extLst>
              </p14:cNvPr>
              <p14:cNvContentPartPr/>
              <p14:nvPr/>
            </p14:nvContentPartPr>
            <p14:xfrm>
              <a:off x="4464000" y="3327480"/>
              <a:ext cx="1537200" cy="576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8613E71-F47C-41A5-8D5D-9DA5546DD8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8160" y="3264120"/>
                <a:ext cx="156852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B1B679C-71BF-4FDE-A457-200B1473E9BC}"/>
                  </a:ext>
                </a:extLst>
              </p14:cNvPr>
              <p14:cNvContentPartPr/>
              <p14:nvPr/>
            </p14:nvContentPartPr>
            <p14:xfrm>
              <a:off x="4495680" y="3505320"/>
              <a:ext cx="1994400" cy="194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B1B679C-71BF-4FDE-A457-200B1473E9B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79840" y="3441960"/>
                <a:ext cx="2025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DEC404FA-C771-462E-A236-C3370D74850B}"/>
                  </a:ext>
                </a:extLst>
              </p14:cNvPr>
              <p14:cNvContentPartPr/>
              <p14:nvPr/>
            </p14:nvContentPartPr>
            <p14:xfrm>
              <a:off x="4470480" y="3657600"/>
              <a:ext cx="1765440" cy="385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DEC404FA-C771-462E-A236-C3370D74850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54640" y="3594240"/>
                <a:ext cx="17967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27108535-0119-4FBC-B15A-D4B223972578}"/>
                  </a:ext>
                </a:extLst>
              </p14:cNvPr>
              <p14:cNvContentPartPr/>
              <p14:nvPr/>
            </p14:nvContentPartPr>
            <p14:xfrm>
              <a:off x="4870440" y="4216320"/>
              <a:ext cx="241560" cy="133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27108535-0119-4FBC-B15A-D4B22397257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54600" y="4152960"/>
                <a:ext cx="2728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8D31F4A8-82E8-48E4-9ADD-58CAD8270F89}"/>
                  </a:ext>
                </a:extLst>
              </p14:cNvPr>
              <p14:cNvContentPartPr/>
              <p14:nvPr/>
            </p14:nvContentPartPr>
            <p14:xfrm>
              <a:off x="6724800" y="5619600"/>
              <a:ext cx="1352880" cy="5760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8D31F4A8-82E8-48E4-9ADD-58CAD8270F8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708960" y="5556240"/>
                <a:ext cx="13842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24278ED7-C98B-41B0-AB5B-A1D4B2637EB8}"/>
                  </a:ext>
                </a:extLst>
              </p14:cNvPr>
              <p14:cNvContentPartPr/>
              <p14:nvPr/>
            </p14:nvContentPartPr>
            <p14:xfrm>
              <a:off x="4483080" y="5829480"/>
              <a:ext cx="933840" cy="255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24278ED7-C98B-41B0-AB5B-A1D4B2637EB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67240" y="5766120"/>
                <a:ext cx="9651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7302FC0B-9BE4-4EC7-A691-781E7B5BBBCE}"/>
                  </a:ext>
                </a:extLst>
              </p14:cNvPr>
              <p14:cNvContentPartPr/>
              <p14:nvPr/>
            </p14:nvContentPartPr>
            <p14:xfrm>
              <a:off x="4470480" y="5632560"/>
              <a:ext cx="1752840" cy="572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7302FC0B-9BE4-4EC7-A691-781E7B5BBBC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454640" y="5569200"/>
                <a:ext cx="178416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1EF58887-53C2-4D43-9AD2-C1E0A6E5549D}"/>
                  </a:ext>
                </a:extLst>
              </p14:cNvPr>
              <p14:cNvContentPartPr/>
              <p14:nvPr/>
            </p14:nvContentPartPr>
            <p14:xfrm>
              <a:off x="6178680" y="5645160"/>
              <a:ext cx="559080" cy="68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1EF58887-53C2-4D43-9AD2-C1E0A6E5549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62840" y="5581800"/>
                <a:ext cx="5904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33BBA094-B518-4240-AE02-F3ED2F8338D3}"/>
                  </a:ext>
                </a:extLst>
              </p14:cNvPr>
              <p14:cNvContentPartPr/>
              <p14:nvPr/>
            </p14:nvContentPartPr>
            <p14:xfrm>
              <a:off x="6946920" y="5810400"/>
              <a:ext cx="1010160" cy="129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33BBA094-B518-4240-AE02-F3ED2F8338D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931080" y="5747040"/>
                <a:ext cx="10414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6F585983-2B8D-445A-9066-2545B75B73C6}"/>
                  </a:ext>
                </a:extLst>
              </p14:cNvPr>
              <p14:cNvContentPartPr/>
              <p14:nvPr/>
            </p14:nvContentPartPr>
            <p14:xfrm>
              <a:off x="4464000" y="5994360"/>
              <a:ext cx="584640" cy="129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6F585983-2B8D-445A-9066-2545B75B73C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48160" y="5931000"/>
                <a:ext cx="61596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2636D9F-60E4-45FD-B495-D8B0CD4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59" y="-856145"/>
            <a:ext cx="12247659" cy="7714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E4DF726-2986-4EAB-A2D7-D48B884B3E24}"/>
              </a:ext>
            </a:extLst>
          </p:cNvPr>
          <p:cNvSpPr txBox="1"/>
          <p:nvPr/>
        </p:nvSpPr>
        <p:spPr>
          <a:xfrm>
            <a:off x="449157" y="788076"/>
            <a:ext cx="32416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/>
              <a:t>OUTRAS</a:t>
            </a:r>
          </a:p>
        </p:txBody>
      </p:sp>
    </p:spTree>
    <p:extLst>
      <p:ext uri="{BB962C8B-B14F-4D97-AF65-F5344CB8AC3E}">
        <p14:creationId xmlns:p14="http://schemas.microsoft.com/office/powerpoint/2010/main" val="396213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255426" y="274457"/>
            <a:ext cx="143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latin typeface="Aharoni" panose="02010803020104030203" pitchFamily="2" charset="-79"/>
                <a:cs typeface="Aharoni" panose="02010803020104030203" pitchFamily="2" charset="-79"/>
              </a:rPr>
              <a:t>AUMENTO DE JUROS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https://valor.globo.com/financas/noticia/2021/07/23/juros-disparam-apos-ipca-15-e-curva-volta-a-mostrar-chance-maior-de-alta-de-1-ponto-da-selic.ghtml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B177A3-D13C-4BB0-A6C4-4D904714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665" y="0"/>
            <a:ext cx="5120446" cy="63292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4C516216-0A22-432D-954E-7434C2090D4A}"/>
                  </a:ext>
                </a:extLst>
              </p14:cNvPr>
              <p14:cNvContentPartPr/>
              <p14:nvPr/>
            </p14:nvContentPartPr>
            <p14:xfrm>
              <a:off x="4159080" y="4013280"/>
              <a:ext cx="546480" cy="255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4C516216-0A22-432D-954E-7434C2090D4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43240" y="3949920"/>
                <a:ext cx="57780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4169DEB7-13F1-46DE-8FD7-9CD7291E373C}"/>
                  </a:ext>
                </a:extLst>
              </p14:cNvPr>
              <p14:cNvContentPartPr/>
              <p14:nvPr/>
            </p14:nvContentPartPr>
            <p14:xfrm>
              <a:off x="4108320" y="4070520"/>
              <a:ext cx="825840" cy="12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4169DEB7-13F1-46DE-8FD7-9CD7291E373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92480" y="4007160"/>
                <a:ext cx="8571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5299553-98EF-4631-A4BA-46969D14DBC6}"/>
                  </a:ext>
                </a:extLst>
              </p14:cNvPr>
              <p14:cNvContentPartPr/>
              <p14:nvPr/>
            </p14:nvContentPartPr>
            <p14:xfrm>
              <a:off x="5664240" y="4057560"/>
              <a:ext cx="1314720" cy="576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5299553-98EF-4631-A4BA-46969D14DB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48400" y="3994200"/>
                <a:ext cx="134604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9569ED30-3F1D-4C94-8F3A-FD24ED4153FA}"/>
                  </a:ext>
                </a:extLst>
              </p14:cNvPr>
              <p14:cNvContentPartPr/>
              <p14:nvPr/>
            </p14:nvContentPartPr>
            <p14:xfrm>
              <a:off x="4140360" y="4197240"/>
              <a:ext cx="2851200" cy="3240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9569ED30-3F1D-4C94-8F3A-FD24ED4153F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24520" y="4133880"/>
                <a:ext cx="28825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285FA248-EE0E-4397-A640-4E7E44934DD5}"/>
                  </a:ext>
                </a:extLst>
              </p14:cNvPr>
              <p14:cNvContentPartPr/>
              <p14:nvPr/>
            </p14:nvContentPartPr>
            <p14:xfrm>
              <a:off x="6191280" y="4362480"/>
              <a:ext cx="813240" cy="385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285FA248-EE0E-4397-A640-4E7E44934DD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175440" y="4299120"/>
                <a:ext cx="8445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24C33169-CDD0-4898-8021-40211359D3B2}"/>
                  </a:ext>
                </a:extLst>
              </p14:cNvPr>
              <p14:cNvContentPartPr/>
              <p14:nvPr/>
            </p14:nvContentPartPr>
            <p14:xfrm>
              <a:off x="4172040" y="4514760"/>
              <a:ext cx="158148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24C33169-CDD0-4898-8021-40211359D3B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56200" y="4451400"/>
                <a:ext cx="16128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9BEA335D-6024-4590-803D-0B4AB91C814E}"/>
                  </a:ext>
                </a:extLst>
              </p14:cNvPr>
              <p14:cNvContentPartPr/>
              <p14:nvPr/>
            </p14:nvContentPartPr>
            <p14:xfrm>
              <a:off x="4121280" y="1149480"/>
              <a:ext cx="4077000" cy="255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9BEA335D-6024-4590-803D-0B4AB91C814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05440" y="1086120"/>
                <a:ext cx="41083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85B2D1D0-939A-4CA2-A828-E62D29F180D0}"/>
                  </a:ext>
                </a:extLst>
              </p14:cNvPr>
              <p14:cNvContentPartPr/>
              <p14:nvPr/>
            </p14:nvContentPartPr>
            <p14:xfrm>
              <a:off x="4127400" y="1467000"/>
              <a:ext cx="1460880" cy="511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85B2D1D0-939A-4CA2-A828-E62D29F180D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111560" y="1403640"/>
                <a:ext cx="1492200" cy="17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153</Words>
  <Application>Microsoft Office PowerPoint</Application>
  <PresentationFormat>Widescreen</PresentationFormat>
  <Paragraphs>20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57</cp:revision>
  <dcterms:created xsi:type="dcterms:W3CDTF">2020-11-28T14:11:50Z</dcterms:created>
  <dcterms:modified xsi:type="dcterms:W3CDTF">2021-07-24T15:37:40Z</dcterms:modified>
</cp:coreProperties>
</file>