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1" r:id="rId2"/>
    <p:sldId id="362" r:id="rId3"/>
    <p:sldId id="363" r:id="rId4"/>
    <p:sldId id="337" r:id="rId5"/>
    <p:sldId id="360" r:id="rId6"/>
    <p:sldId id="349" r:id="rId7"/>
    <p:sldId id="365" r:id="rId8"/>
    <p:sldId id="366" r:id="rId9"/>
    <p:sldId id="368" r:id="rId10"/>
    <p:sldId id="367" r:id="rId11"/>
    <p:sldId id="369" r:id="rId12"/>
    <p:sldId id="346" r:id="rId13"/>
    <p:sldId id="357" r:id="rId14"/>
    <p:sldId id="364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MP\evo%20fa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Faturamento Mensal</a:t>
            </a:r>
          </a:p>
          <a:p>
            <a:pPr>
              <a:defRPr/>
            </a:pP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 (2)'!$A$2</c:f>
              <c:strCache>
                <c:ptCount val="1"/>
                <c:pt idx="0">
                  <c:v> Total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EA-47DE-A4B4-31EDFBEF58E7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9EA-47DE-A4B4-31EDFBEF58E7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9EA-47DE-A4B4-31EDFBEF58E7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9EA-47DE-A4B4-31EDFBEF58E7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9EA-47DE-A4B4-31EDFBEF58E7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9EA-47DE-A4B4-31EDFBEF58E7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9EA-47DE-A4B4-31EDFBEF58E7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9EA-47DE-A4B4-31EDFBEF58E7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9EA-47DE-A4B4-31EDFBEF58E7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9EA-47DE-A4B4-31EDFBEF58E7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9EA-47DE-A4B4-31EDFBEF58E7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E9EA-47DE-A4B4-31EDFBEF58E7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E9EA-47DE-A4B4-31EDFBEF58E7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E9EA-47DE-A4B4-31EDFBEF58E7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E9EA-47DE-A4B4-31EDFBEF58E7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E9EA-47DE-A4B4-31EDFBEF58E7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E9EA-47DE-A4B4-31EDFBEF58E7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E9EA-47DE-A4B4-31EDFBEF58E7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E9EA-47DE-A4B4-31EDFBEF58E7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E9EA-47DE-A4B4-31EDFBEF58E7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E9EA-47DE-A4B4-31EDFBEF58E7}"/>
              </c:ext>
            </c:extLst>
          </c:dPt>
          <c:dPt>
            <c:idx val="28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E9EA-47DE-A4B4-31EDFBEF58E7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E9EA-47DE-A4B4-31EDFBEF58E7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F-E9EA-47DE-A4B4-31EDFBEF58E7}"/>
              </c:ext>
            </c:extLst>
          </c:dPt>
          <c:cat>
            <c:strRef>
              <c:f>'Sheet1 (2)'!$B$1:$AF$1</c:f>
              <c:strCache>
                <c:ptCount val="31"/>
                <c:pt idx="0">
                  <c:v> 07/21</c:v>
                </c:pt>
                <c:pt idx="1">
                  <c:v> 06/21</c:v>
                </c:pt>
                <c:pt idx="2">
                  <c:v> 05/21</c:v>
                </c:pt>
                <c:pt idx="3">
                  <c:v> 04/21</c:v>
                </c:pt>
                <c:pt idx="4">
                  <c:v> 03/21</c:v>
                </c:pt>
                <c:pt idx="5">
                  <c:v> 02/21</c:v>
                </c:pt>
                <c:pt idx="6">
                  <c:v> 01/21</c:v>
                </c:pt>
                <c:pt idx="7">
                  <c:v> 12/20</c:v>
                </c:pt>
                <c:pt idx="8">
                  <c:v> 11/20</c:v>
                </c:pt>
                <c:pt idx="9">
                  <c:v> 10/20</c:v>
                </c:pt>
                <c:pt idx="10">
                  <c:v> 09/20</c:v>
                </c:pt>
                <c:pt idx="11">
                  <c:v> 08/20</c:v>
                </c:pt>
                <c:pt idx="12">
                  <c:v> 07/20</c:v>
                </c:pt>
                <c:pt idx="13">
                  <c:v> 06/20</c:v>
                </c:pt>
                <c:pt idx="14">
                  <c:v> 05/20</c:v>
                </c:pt>
                <c:pt idx="15">
                  <c:v> 04/20</c:v>
                </c:pt>
                <c:pt idx="16">
                  <c:v> 03/20</c:v>
                </c:pt>
                <c:pt idx="17">
                  <c:v> 02/20</c:v>
                </c:pt>
                <c:pt idx="18">
                  <c:v> 01/20</c:v>
                </c:pt>
                <c:pt idx="19">
                  <c:v> 12/19</c:v>
                </c:pt>
                <c:pt idx="20">
                  <c:v> 11/19</c:v>
                </c:pt>
                <c:pt idx="21">
                  <c:v> 10/19</c:v>
                </c:pt>
                <c:pt idx="22">
                  <c:v> 09/19</c:v>
                </c:pt>
                <c:pt idx="23">
                  <c:v> 08/19</c:v>
                </c:pt>
                <c:pt idx="24">
                  <c:v> 07/19</c:v>
                </c:pt>
                <c:pt idx="25">
                  <c:v> 06/19</c:v>
                </c:pt>
                <c:pt idx="26">
                  <c:v> 05/19</c:v>
                </c:pt>
                <c:pt idx="27">
                  <c:v> 04/19</c:v>
                </c:pt>
                <c:pt idx="28">
                  <c:v> 03/19</c:v>
                </c:pt>
                <c:pt idx="29">
                  <c:v> 02/19</c:v>
                </c:pt>
                <c:pt idx="30">
                  <c:v> 01/19</c:v>
                </c:pt>
              </c:strCache>
            </c:strRef>
          </c:cat>
          <c:val>
            <c:numRef>
              <c:f>'Sheet1 (2)'!$B$2:$AF$2</c:f>
              <c:numCache>
                <c:formatCode>_(* #,##0.00_);_(* \(#,##0.00\);_(* "-"??_);_(@_)</c:formatCode>
                <c:ptCount val="31"/>
                <c:pt idx="0">
                  <c:v>121980229.61999997</c:v>
                </c:pt>
                <c:pt idx="1">
                  <c:v>244908068.52999997</c:v>
                </c:pt>
                <c:pt idx="2">
                  <c:v>247072660.32000008</c:v>
                </c:pt>
                <c:pt idx="3">
                  <c:v>227111751.67000002</c:v>
                </c:pt>
                <c:pt idx="4">
                  <c:v>244348548.84999996</c:v>
                </c:pt>
                <c:pt idx="5">
                  <c:v>253626933.71000001</c:v>
                </c:pt>
                <c:pt idx="6">
                  <c:v>247275168.07000002</c:v>
                </c:pt>
                <c:pt idx="7">
                  <c:v>246481049.48999998</c:v>
                </c:pt>
                <c:pt idx="8">
                  <c:v>265398516.59</c:v>
                </c:pt>
                <c:pt idx="9">
                  <c:v>264456048.41000006</c:v>
                </c:pt>
                <c:pt idx="10">
                  <c:v>247250588.84999996</c:v>
                </c:pt>
                <c:pt idx="11">
                  <c:v>232471297</c:v>
                </c:pt>
                <c:pt idx="12">
                  <c:v>224775282.38</c:v>
                </c:pt>
                <c:pt idx="13">
                  <c:v>188826515.64000002</c:v>
                </c:pt>
                <c:pt idx="14">
                  <c:v>137149267.02000001</c:v>
                </c:pt>
                <c:pt idx="15">
                  <c:v>62562106.900000021</c:v>
                </c:pt>
                <c:pt idx="16">
                  <c:v>123811882.84000003</c:v>
                </c:pt>
                <c:pt idx="17">
                  <c:v>158580812.50999999</c:v>
                </c:pt>
                <c:pt idx="18">
                  <c:v>163555415.24000001</c:v>
                </c:pt>
                <c:pt idx="19">
                  <c:v>154457222.38999999</c:v>
                </c:pt>
                <c:pt idx="20">
                  <c:v>200052561.49999997</c:v>
                </c:pt>
                <c:pt idx="21">
                  <c:v>182867475.36000001</c:v>
                </c:pt>
                <c:pt idx="22">
                  <c:v>157351506.04999998</c:v>
                </c:pt>
                <c:pt idx="23">
                  <c:v>167069399.11000001</c:v>
                </c:pt>
                <c:pt idx="24">
                  <c:v>157461753.97999996</c:v>
                </c:pt>
                <c:pt idx="25">
                  <c:v>128518878.70999999</c:v>
                </c:pt>
                <c:pt idx="26">
                  <c:v>162522934.39000002</c:v>
                </c:pt>
                <c:pt idx="27">
                  <c:v>151887719.07999998</c:v>
                </c:pt>
                <c:pt idx="28">
                  <c:v>124268364.38999997</c:v>
                </c:pt>
                <c:pt idx="29">
                  <c:v>130814445.13</c:v>
                </c:pt>
                <c:pt idx="30">
                  <c:v>122631321.18999998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0-E9EA-47DE-A4B4-31EDFBEF5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033752"/>
        <c:axId val="541032112"/>
      </c:barChart>
      <c:catAx>
        <c:axId val="541033752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41032112"/>
        <c:crosses val="autoZero"/>
        <c:auto val="1"/>
        <c:lblAlgn val="ctr"/>
        <c:lblOffset val="100"/>
        <c:noMultiLvlLbl val="0"/>
      </c:catAx>
      <c:valAx>
        <c:axId val="541032112"/>
        <c:scaling>
          <c:orientation val="minMax"/>
        </c:scaling>
        <c:delete val="1"/>
        <c:axPos val="r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541033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300" b="1" i="0" baseline="0"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C5A33-A680-4E98-9B4D-7EACA4D3F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1212B3-5CFF-4D58-B162-109A6BB07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0B5C6F-B8B4-4B7D-86B7-66BB89C5E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FEEDC-DC19-4F8A-AD8A-117846A9C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94097-CC4D-45FF-8193-CFED4378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59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10072-6F9F-41AE-9FE8-CD38E5E3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FE134E-332C-43A3-94A6-AAF3C82CE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AB4B12-881A-4924-8FD8-7F1E090B6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514540-A54B-4A77-A938-D0539824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EFB0A7-35CB-48AB-AC22-BE980270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153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457F32-3D69-462C-8EA3-78FE99B01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9F283D-22A8-4307-BF82-1C1DF6071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427B64-BF15-4399-B80A-572BD298E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27E002-C620-4B06-BB59-CC7CE3BC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0F9619-B961-4790-BDD4-A98798761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5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9C2DC-3693-4E5B-B490-B9FCB912D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19FB6B-A833-4DA0-9111-F0FD73CA6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6EB352-9868-40F9-BF5D-E46A85C6B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11B6BB-EF93-44A3-9F10-4344B87C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137713-CF2C-4D02-AB98-95FFF5512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760BED-F1E5-4472-AFF7-D8E2D8B4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15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43E45-2DD7-439E-931D-84A006E4B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A95248-719F-4AAB-9485-945352C0C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87A4ED-36AF-401C-B86B-207EA1B07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6CAEEA-AA90-4795-B85D-0DCA7B9A44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D7137C9-ACE1-41FC-AE59-017B50903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822CBC-7DF1-4E5B-BDBE-FB7C9961F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7953614-3615-4C30-B64B-9309E8C1B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E87028D-5863-4902-A0EC-AB6B08E1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31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3EDBF-ED7A-4F68-915C-F84411256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CC078D-024A-4163-A336-5DE057F7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E8B23D-C216-4EF7-9334-81B7B1EB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C62CA5-4B96-4679-A552-358EF942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87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66FCDD-67D2-49A7-A553-BF07DDD88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ADE2382-470F-4A42-BEAA-535A4F8B3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31E1A4-AAA6-4F69-A2CD-3F9402DE1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53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29579-924C-4358-A1F5-307546F1F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EFD0A4-8F23-4406-84B9-1C2ED1148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8B3F24-3927-402B-8EF6-3938C78FE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3751B9-2C4A-46B0-9C0C-22F69AA33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03C4DB-0181-40A6-80C1-EAE0C946B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EDDA4D-BE21-4E2E-B2DD-D1ADA244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37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BC8A76-0781-4681-ADF1-6D84FAB2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98DBC38-BA1E-4491-8D62-A4421D233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BC73D5-E915-4AB7-B585-27D0135F8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54BF47-2E22-448C-A11D-E085C907A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6EFC6C-CD18-4F1C-9DC9-B8926924F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2A5701-8384-47A7-B528-0B97AFD7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18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7A3F9-6CCD-4056-AD9B-1C7CF326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C4738C6-E12F-4589-ABF2-B6F93FCD3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2BAD04-B4B3-4FCC-9A57-5481332CC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F1070B-3613-4EF1-9F5A-F4AB4284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3D01DB-47E4-418A-94AD-EF72F1979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9649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95D5BC-98B0-4FC9-85E5-098CED3D3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51239E-0F97-4D4E-8736-DCAEB24B3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51DBFB-FC54-40C6-8732-791CD901D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D0EDA6-0EFA-43A1-A5AD-5DDD08E5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4D2C35-6D74-445A-B850-82DC3716C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8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E712C3A-6D55-4BF9-89B9-0B9495D4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AB3300-C614-4F3E-8FF8-9338B896A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5D8052-08A6-43B2-8B8D-E19200D42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4FEE2-FB1F-40B4-B255-F0D4986AE6B8}" type="datetimeFigureOut">
              <a:rPr lang="pt-BR" smtClean="0"/>
              <a:t>17/07/2021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199C25-4284-4D3B-A794-C9938BA35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89BD40-1288-4F10-8B36-2DC503C51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999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https://www.istoedinheiro.com.br/vendas-no-varejo-dos-16/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0B71FD7-3C7C-4BF1-AAFA-4319DE82B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047" y="0"/>
            <a:ext cx="8441541" cy="648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74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https://www.cnnbrasil.com.br/business/2021/07/15/vendas-no-varejo-registram-crescimento-de-9-5-em-junho-mostra-indice-da-cielo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6DBF85F-8735-49E4-909F-603818C24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636" y="0"/>
            <a:ext cx="8224777" cy="647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5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https://valorinveste.globo.com/mercados/brasil-e-politica/noticia/2021/07/15/com-2o-semestre-mais-promissor-xp-eleva-projecao-para-alta-do-pib-em-2021.ghtml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07A788B-B087-4A17-B949-36227433D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837" y="0"/>
            <a:ext cx="6783888" cy="636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54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https://www.infomoney.com.br/minhas-financas/depois-do-santander-bradesco-sobe-a-taxa-de-juros-do-financiamento-imobiliario/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0EFA352-D454-4BD8-A733-E3037D4B4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976" y="0"/>
            <a:ext cx="6660686" cy="639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9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https://pt.euronews.com/2021/07/16/industria-europeia-regressa-ao-made-in-europe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7C91D77-FCEB-49C8-AD61-44C85231D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277" y="0"/>
            <a:ext cx="6422367" cy="620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2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AA01C49-461A-498D-9F93-9124926E5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6106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F6123A0-180A-418B-BEF6-0E074C95A740}"/>
              </a:ext>
            </a:extLst>
          </p:cNvPr>
          <p:cNvSpPr txBox="1"/>
          <p:nvPr/>
        </p:nvSpPr>
        <p:spPr>
          <a:xfrm>
            <a:off x="470842" y="2444115"/>
            <a:ext cx="53134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800" b="1" i="1" dirty="0">
                <a:solidFill>
                  <a:schemeClr val="bg1"/>
                </a:solidFill>
              </a:rPr>
              <a:t>INDÚSTRIA</a:t>
            </a:r>
          </a:p>
        </p:txBody>
      </p:sp>
    </p:spTree>
    <p:extLst>
      <p:ext uri="{BB962C8B-B14F-4D97-AF65-F5344CB8AC3E}">
        <p14:creationId xmlns:p14="http://schemas.microsoft.com/office/powerpoint/2010/main" val="209631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D04203-D147-424F-BF21-F28F09E76D9C}"/>
              </a:ext>
            </a:extLst>
          </p:cNvPr>
          <p:cNvSpPr txBox="1"/>
          <p:nvPr/>
        </p:nvSpPr>
        <p:spPr>
          <a:xfrm>
            <a:off x="-83941" y="6581001"/>
            <a:ext cx="1849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Fonte:ADDEMONITOR</a:t>
            </a:r>
            <a:endParaRPr lang="pt-BR" sz="1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E1BA4B0-547B-4269-952F-1C931C4C0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431" y="0"/>
            <a:ext cx="7079569" cy="304245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843B9B0-92A6-4927-AA52-CAC4E3D178E8}"/>
              </a:ext>
            </a:extLst>
          </p:cNvPr>
          <p:cNvSpPr txBox="1"/>
          <p:nvPr/>
        </p:nvSpPr>
        <p:spPr>
          <a:xfrm>
            <a:off x="4458174" y="1521229"/>
            <a:ext cx="1944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10-07-2021........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C1C89FC-D061-4CAD-AE6C-7E637E3F6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078" y="3142302"/>
            <a:ext cx="9168922" cy="378868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68EF35D-2940-469A-93BB-CBE290374FFE}"/>
              </a:ext>
            </a:extLst>
          </p:cNvPr>
          <p:cNvSpPr txBox="1"/>
          <p:nvPr/>
        </p:nvSpPr>
        <p:spPr>
          <a:xfrm>
            <a:off x="2342188" y="5083893"/>
            <a:ext cx="1944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17-07-2021........</a:t>
            </a:r>
          </a:p>
        </p:txBody>
      </p:sp>
    </p:spTree>
    <p:extLst>
      <p:ext uri="{BB962C8B-B14F-4D97-AF65-F5344CB8AC3E}">
        <p14:creationId xmlns:p14="http://schemas.microsoft.com/office/powerpoint/2010/main" val="1659635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D04203-D147-424F-BF21-F28F09E76D9C}"/>
              </a:ext>
            </a:extLst>
          </p:cNvPr>
          <p:cNvSpPr txBox="1"/>
          <p:nvPr/>
        </p:nvSpPr>
        <p:spPr>
          <a:xfrm>
            <a:off x="-83941" y="6581001"/>
            <a:ext cx="1849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Fonte:ADDEMONITOR</a:t>
            </a:r>
            <a:endParaRPr lang="pt-BR" sz="1200" dirty="0"/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62271109-D6E2-4308-9D73-262D66DECD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4471306"/>
              </p:ext>
            </p:extLst>
          </p:nvPr>
        </p:nvGraphicFramePr>
        <p:xfrm>
          <a:off x="260465" y="232756"/>
          <a:ext cx="11671069" cy="562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AF651D49-C298-48BA-BF08-03DB1A6B1194}"/>
              </a:ext>
            </a:extLst>
          </p:cNvPr>
          <p:cNvSpPr txBox="1"/>
          <p:nvPr/>
        </p:nvSpPr>
        <p:spPr>
          <a:xfrm>
            <a:off x="5037512" y="6194357"/>
            <a:ext cx="37324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2019 / </a:t>
            </a:r>
            <a:r>
              <a:rPr lang="pt-BR" sz="2200" b="1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2020 / </a:t>
            </a:r>
            <a:r>
              <a:rPr lang="pt-BR" sz="2200" b="1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00751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D04203-D147-424F-BF21-F28F09E76D9C}"/>
              </a:ext>
            </a:extLst>
          </p:cNvPr>
          <p:cNvSpPr txBox="1"/>
          <p:nvPr/>
        </p:nvSpPr>
        <p:spPr>
          <a:xfrm>
            <a:off x="-83941" y="6581001"/>
            <a:ext cx="1849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Fonte:ADDEMONITOR</a:t>
            </a:r>
            <a:endParaRPr lang="pt-BR" sz="1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5C3FEF4-0A5C-4B27-AE38-955E9F11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7404"/>
            <a:ext cx="12192000" cy="506319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D28FB20-3C1A-4A02-BBB6-22A83A6607BA}"/>
              </a:ext>
            </a:extLst>
          </p:cNvPr>
          <p:cNvSpPr txBox="1"/>
          <p:nvPr/>
        </p:nvSpPr>
        <p:spPr>
          <a:xfrm>
            <a:off x="9119062" y="203959"/>
            <a:ext cx="2169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Média</a:t>
            </a:r>
          </a:p>
        </p:txBody>
      </p:sp>
    </p:spTree>
    <p:extLst>
      <p:ext uri="{BB962C8B-B14F-4D97-AF65-F5344CB8AC3E}">
        <p14:creationId xmlns:p14="http://schemas.microsoft.com/office/powerpoint/2010/main" val="313527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D04203-D147-424F-BF21-F28F09E76D9C}"/>
              </a:ext>
            </a:extLst>
          </p:cNvPr>
          <p:cNvSpPr txBox="1"/>
          <p:nvPr/>
        </p:nvSpPr>
        <p:spPr>
          <a:xfrm>
            <a:off x="-83941" y="6581001"/>
            <a:ext cx="1849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Fonte:ADDEMONITOR</a:t>
            </a:r>
            <a:endParaRPr lang="pt-BR" sz="1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D41252A-72E6-48C4-977A-6503B8FE7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4377"/>
            <a:ext cx="12192000" cy="520924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80C5D47-A497-4160-9777-0F12D260F8E8}"/>
              </a:ext>
            </a:extLst>
          </p:cNvPr>
          <p:cNvSpPr txBox="1"/>
          <p:nvPr/>
        </p:nvSpPr>
        <p:spPr>
          <a:xfrm>
            <a:off x="9119062" y="203959"/>
            <a:ext cx="3000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Em Crescimento</a:t>
            </a:r>
          </a:p>
        </p:txBody>
      </p:sp>
    </p:spTree>
    <p:extLst>
      <p:ext uri="{BB962C8B-B14F-4D97-AF65-F5344CB8AC3E}">
        <p14:creationId xmlns:p14="http://schemas.microsoft.com/office/powerpoint/2010/main" val="2077778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D04203-D147-424F-BF21-F28F09E76D9C}"/>
              </a:ext>
            </a:extLst>
          </p:cNvPr>
          <p:cNvSpPr txBox="1"/>
          <p:nvPr/>
        </p:nvSpPr>
        <p:spPr>
          <a:xfrm>
            <a:off x="-83941" y="6581001"/>
            <a:ext cx="1849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Fonte:ADDEMONITOR</a:t>
            </a:r>
            <a:endParaRPr lang="pt-BR" sz="1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A46D9D0-1217-4710-AF92-063D44FF0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4113"/>
            <a:ext cx="12192000" cy="494977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9CB2345-1C05-41B5-B0CB-37295E6D155C}"/>
              </a:ext>
            </a:extLst>
          </p:cNvPr>
          <p:cNvSpPr txBox="1"/>
          <p:nvPr/>
        </p:nvSpPr>
        <p:spPr>
          <a:xfrm>
            <a:off x="9119062" y="203959"/>
            <a:ext cx="2169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  <a:latin typeface="Arial Black" panose="020B0A04020102020204" pitchFamily="34" charset="0"/>
              </a:rPr>
              <a:t>Em Queda</a:t>
            </a:r>
          </a:p>
        </p:txBody>
      </p:sp>
    </p:spTree>
    <p:extLst>
      <p:ext uri="{BB962C8B-B14F-4D97-AF65-F5344CB8AC3E}">
        <p14:creationId xmlns:p14="http://schemas.microsoft.com/office/powerpoint/2010/main" val="757116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BDA731D-DFD5-4F78-8AC5-9F24D2E4D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8391"/>
            <a:ext cx="12192000" cy="496121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FE76808-EF77-47A7-BA3B-B511E9352A66}"/>
              </a:ext>
            </a:extLst>
          </p:cNvPr>
          <p:cNvSpPr txBox="1"/>
          <p:nvPr/>
        </p:nvSpPr>
        <p:spPr>
          <a:xfrm>
            <a:off x="-83941" y="6581001"/>
            <a:ext cx="1849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Fonte:ADDEMONITOR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543432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D046ACE-6893-4AD6-835B-D6AA70408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7385"/>
            <a:ext cx="12192000" cy="490322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04FF074-CD61-4286-BA8D-77FD8000911E}"/>
              </a:ext>
            </a:extLst>
          </p:cNvPr>
          <p:cNvSpPr txBox="1"/>
          <p:nvPr/>
        </p:nvSpPr>
        <p:spPr>
          <a:xfrm>
            <a:off x="-83941" y="6581001"/>
            <a:ext cx="1849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err="1"/>
              <a:t>Fonte:ADDEMONITOR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602189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>
            <a:off x="1547812" y="2936557"/>
            <a:ext cx="909637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800" b="1" dirty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laerciocomar@gmail.com</a:t>
            </a:r>
          </a:p>
        </p:txBody>
      </p:sp>
    </p:spTree>
    <p:extLst>
      <p:ext uri="{BB962C8B-B14F-4D97-AF65-F5344CB8AC3E}">
        <p14:creationId xmlns:p14="http://schemas.microsoft.com/office/powerpoint/2010/main" val="23376893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114</Words>
  <Application>Microsoft Office PowerPoint</Application>
  <PresentationFormat>Widescreen</PresentationFormat>
  <Paragraphs>21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Aharoni</vt:lpstr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Laercio Comar</dc:creator>
  <cp:lastModifiedBy>Laercio Comar</cp:lastModifiedBy>
  <cp:revision>56</cp:revision>
  <dcterms:created xsi:type="dcterms:W3CDTF">2020-11-28T14:11:50Z</dcterms:created>
  <dcterms:modified xsi:type="dcterms:W3CDTF">2021-07-17T17:53:55Z</dcterms:modified>
</cp:coreProperties>
</file>