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5" r:id="rId2"/>
    <p:sldId id="357" r:id="rId3"/>
    <p:sldId id="366" r:id="rId4"/>
    <p:sldId id="356" r:id="rId5"/>
    <p:sldId id="373" r:id="rId6"/>
    <p:sldId id="345" r:id="rId7"/>
    <p:sldId id="337" r:id="rId8"/>
    <p:sldId id="367" r:id="rId9"/>
    <p:sldId id="368" r:id="rId10"/>
    <p:sldId id="370" r:id="rId11"/>
    <p:sldId id="371" r:id="rId12"/>
    <p:sldId id="372" r:id="rId13"/>
    <p:sldId id="359" r:id="rId14"/>
    <p:sldId id="361" r:id="rId15"/>
    <p:sldId id="364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MP\Evol%20fa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dows%2010\OneDrive\&#193;rea%20de%20Trabalho\pRE&#199;O%20k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 err="1"/>
              <a:t>Faturamento</a:t>
            </a:r>
            <a:r>
              <a:rPr lang="en-US" sz="2800" b="1" dirty="0"/>
              <a:t> Mensal (R$) da </a:t>
            </a:r>
            <a:r>
              <a:rPr lang="en-US" sz="2800" b="1" dirty="0" err="1"/>
              <a:t>Indústria</a:t>
            </a:r>
            <a:endParaRPr lang="en-US" sz="2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Total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17-4C30-964F-B926EA17479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17-4C30-964F-B926EA17479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517-4C30-964F-B926EA17479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517-4C30-964F-B926EA17479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517-4C30-964F-B926EA17479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517-4C30-964F-B926EA174793}"/>
              </c:ext>
            </c:extLst>
          </c:dPt>
          <c:cat>
            <c:strRef>
              <c:f>Sheet1!$B$1:$S$1</c:f>
              <c:strCache>
                <c:ptCount val="18"/>
                <c:pt idx="0">
                  <c:v>Total 06/2021</c:v>
                </c:pt>
                <c:pt idx="1">
                  <c:v>Total 05/2021</c:v>
                </c:pt>
                <c:pt idx="2">
                  <c:v>Total 04/2021</c:v>
                </c:pt>
                <c:pt idx="3">
                  <c:v>Total 03/2021</c:v>
                </c:pt>
                <c:pt idx="4">
                  <c:v>Total 02/2021</c:v>
                </c:pt>
                <c:pt idx="5">
                  <c:v>Total 01/2021</c:v>
                </c:pt>
                <c:pt idx="6">
                  <c:v>Total 12/2020</c:v>
                </c:pt>
                <c:pt idx="7">
                  <c:v>Total 11/2020</c:v>
                </c:pt>
                <c:pt idx="8">
                  <c:v>Total 10/2020</c:v>
                </c:pt>
                <c:pt idx="9">
                  <c:v>Total 09/2020</c:v>
                </c:pt>
                <c:pt idx="10">
                  <c:v>Total 08/2020</c:v>
                </c:pt>
                <c:pt idx="11">
                  <c:v>Total 07/2020</c:v>
                </c:pt>
                <c:pt idx="12">
                  <c:v>Total 06/2020</c:v>
                </c:pt>
                <c:pt idx="13">
                  <c:v>Total 05/2020</c:v>
                </c:pt>
                <c:pt idx="14">
                  <c:v>Total 04/2020</c:v>
                </c:pt>
                <c:pt idx="15">
                  <c:v>Total 03/2020</c:v>
                </c:pt>
                <c:pt idx="16">
                  <c:v>Total 02/2020</c:v>
                </c:pt>
                <c:pt idx="17">
                  <c:v>Total 01/2020</c:v>
                </c:pt>
              </c:strCache>
            </c:strRef>
          </c:cat>
          <c:val>
            <c:numRef>
              <c:f>Sheet1!$B$2:$S$2</c:f>
              <c:numCache>
                <c:formatCode>_(* #,##0.00_);_(* \(#,##0.00\);_(* "-"??_);_(@_)</c:formatCode>
                <c:ptCount val="18"/>
                <c:pt idx="0">
                  <c:v>67207163.840000004</c:v>
                </c:pt>
                <c:pt idx="1">
                  <c:v>235044666.61000004</c:v>
                </c:pt>
                <c:pt idx="2">
                  <c:v>212680444</c:v>
                </c:pt>
                <c:pt idx="3">
                  <c:v>229697098.80000001</c:v>
                </c:pt>
                <c:pt idx="4">
                  <c:v>237905725.47</c:v>
                </c:pt>
                <c:pt idx="5">
                  <c:v>227969267.06000003</c:v>
                </c:pt>
                <c:pt idx="6">
                  <c:v>234879744.44999996</c:v>
                </c:pt>
                <c:pt idx="7">
                  <c:v>253107528.36000001</c:v>
                </c:pt>
                <c:pt idx="8">
                  <c:v>251524297.56</c:v>
                </c:pt>
                <c:pt idx="9">
                  <c:v>236812984.79999995</c:v>
                </c:pt>
                <c:pt idx="10">
                  <c:v>222670720.21999997</c:v>
                </c:pt>
                <c:pt idx="11">
                  <c:v>216536707.03000003</c:v>
                </c:pt>
                <c:pt idx="12">
                  <c:v>181338567.62000003</c:v>
                </c:pt>
                <c:pt idx="13">
                  <c:v>132190561.8</c:v>
                </c:pt>
                <c:pt idx="14">
                  <c:v>60950521.050000012</c:v>
                </c:pt>
                <c:pt idx="15">
                  <c:v>119375248.81000002</c:v>
                </c:pt>
                <c:pt idx="16">
                  <c:v>151445233.01999998</c:v>
                </c:pt>
                <c:pt idx="17">
                  <c:v>155299812.12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517-4C30-964F-B926EA1747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8866480"/>
        <c:axId val="428867464"/>
      </c:barChart>
      <c:catAx>
        <c:axId val="428866480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8867464"/>
        <c:crosses val="autoZero"/>
        <c:auto val="1"/>
        <c:lblAlgn val="ctr"/>
        <c:lblOffset val="100"/>
        <c:noMultiLvlLbl val="0"/>
      </c:catAx>
      <c:valAx>
        <c:axId val="428867464"/>
        <c:scaling>
          <c:orientation val="minMax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crossAx val="428866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i="0" baseline="0" dirty="0" err="1">
                <a:effectLst/>
              </a:rPr>
              <a:t>Faturamento</a:t>
            </a:r>
            <a:r>
              <a:rPr lang="en-US" sz="2800" b="1" i="0" baseline="0" dirty="0">
                <a:effectLst/>
              </a:rPr>
              <a:t> Mensal (Kg) da </a:t>
            </a:r>
            <a:r>
              <a:rPr lang="en-US" sz="2800" b="1" i="0" baseline="0" dirty="0" err="1">
                <a:effectLst/>
              </a:rPr>
              <a:t>Indústria</a:t>
            </a:r>
            <a:endParaRPr lang="pt-BR" sz="2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1458333333333333E-2"/>
          <c:y val="0.10661815574849232"/>
          <c:w val="0.9770833333333333"/>
          <c:h val="0.810162741323798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35-42EA-9E30-AF7797CFDAE9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35-42EA-9E30-AF7797CFDAE9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235-42EA-9E30-AF7797CFDAE9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235-42EA-9E30-AF7797CFDAE9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235-42EA-9E30-AF7797CFDAE9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235-42EA-9E30-AF7797CFDAE9}"/>
              </c:ext>
            </c:extLst>
          </c:dPt>
          <c:cat>
            <c:numRef>
              <c:f>Sheet1!$B$1:$S$1</c:f>
              <c:numCache>
                <c:formatCode>[$-416]mmm\-yy;@</c:formatCode>
                <c:ptCount val="18"/>
                <c:pt idx="0">
                  <c:v>44348</c:v>
                </c:pt>
                <c:pt idx="1">
                  <c:v>44317</c:v>
                </c:pt>
                <c:pt idx="2">
                  <c:v>44287</c:v>
                </c:pt>
                <c:pt idx="3">
                  <c:v>44256</c:v>
                </c:pt>
                <c:pt idx="4">
                  <c:v>44228</c:v>
                </c:pt>
                <c:pt idx="5">
                  <c:v>44197</c:v>
                </c:pt>
                <c:pt idx="6">
                  <c:v>44166</c:v>
                </c:pt>
                <c:pt idx="7">
                  <c:v>44136</c:v>
                </c:pt>
                <c:pt idx="8">
                  <c:v>44105</c:v>
                </c:pt>
                <c:pt idx="9">
                  <c:v>44075</c:v>
                </c:pt>
                <c:pt idx="10">
                  <c:v>44044</c:v>
                </c:pt>
                <c:pt idx="11">
                  <c:v>44013</c:v>
                </c:pt>
                <c:pt idx="12">
                  <c:v>43983</c:v>
                </c:pt>
                <c:pt idx="13">
                  <c:v>43952</c:v>
                </c:pt>
                <c:pt idx="14">
                  <c:v>43922</c:v>
                </c:pt>
                <c:pt idx="15">
                  <c:v>43891</c:v>
                </c:pt>
                <c:pt idx="16">
                  <c:v>43862</c:v>
                </c:pt>
                <c:pt idx="17">
                  <c:v>43831</c:v>
                </c:pt>
              </c:numCache>
            </c:numRef>
          </c:cat>
          <c:val>
            <c:numRef>
              <c:f>Sheet1!$B$2:$S$2</c:f>
              <c:numCache>
                <c:formatCode>#,##0.00_ ;[Red]\-#,##0.00\ </c:formatCode>
                <c:ptCount val="18"/>
                <c:pt idx="0">
                  <c:v>8500778.7400000002</c:v>
                </c:pt>
                <c:pt idx="1">
                  <c:v>31631620.889999997</c:v>
                </c:pt>
                <c:pt idx="2">
                  <c:v>28685072.669999998</c:v>
                </c:pt>
                <c:pt idx="3">
                  <c:v>31782275.619999997</c:v>
                </c:pt>
                <c:pt idx="4">
                  <c:v>33205723.550000008</c:v>
                </c:pt>
                <c:pt idx="5">
                  <c:v>33755210.079999998</c:v>
                </c:pt>
                <c:pt idx="6">
                  <c:v>36541044.390000001</c:v>
                </c:pt>
                <c:pt idx="7">
                  <c:v>39176367.11999999</c:v>
                </c:pt>
                <c:pt idx="8">
                  <c:v>42803166.049999997</c:v>
                </c:pt>
                <c:pt idx="9">
                  <c:v>41036849.960000001</c:v>
                </c:pt>
                <c:pt idx="10">
                  <c:v>39883669.899999991</c:v>
                </c:pt>
                <c:pt idx="11">
                  <c:v>40401145.270000003</c:v>
                </c:pt>
                <c:pt idx="12">
                  <c:v>34355719.179999992</c:v>
                </c:pt>
                <c:pt idx="13">
                  <c:v>24726176.759999994</c:v>
                </c:pt>
                <c:pt idx="14">
                  <c:v>10003668.010000002</c:v>
                </c:pt>
                <c:pt idx="15">
                  <c:v>21898796.200000003</c:v>
                </c:pt>
                <c:pt idx="16">
                  <c:v>27890813.610000003</c:v>
                </c:pt>
                <c:pt idx="17">
                  <c:v>29454731.899999995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235-42EA-9E30-AF7797CFDA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9830392"/>
        <c:axId val="449827440"/>
      </c:barChart>
      <c:dateAx>
        <c:axId val="449830392"/>
        <c:scaling>
          <c:orientation val="minMax"/>
        </c:scaling>
        <c:delete val="0"/>
        <c:axPos val="b"/>
        <c:numFmt formatCode="[$-416]mmm\-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827440"/>
        <c:crosses val="autoZero"/>
        <c:auto val="1"/>
        <c:lblOffset val="100"/>
        <c:baseTimeUnit val="months"/>
      </c:dateAx>
      <c:valAx>
        <c:axId val="4498274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_ ;[Red]\-#,##0.00\ " sourceLinked="1"/>
        <c:majorTickMark val="none"/>
        <c:minorTickMark val="none"/>
        <c:tickLblPos val="nextTo"/>
        <c:crossAx val="449830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4:43.5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8132 8714 0,'17'0'125,"18"0"-109,1 0-16,-19 0 15,36 0 1,-17 0 0,-1 0-1,35 0 1,36 0-1,-53 0 1,35 0 0,-17 0-1,-18 0 1,35 0 0,-35 0 15,35 0-16,-53 0 1,-17 0-16,35 0 16,-35 0-1,87 0 1,1 0 0,71 0-1,-72 0 1,-16 0-1,-54 0 1,-17 0 0,35 0 15,-1 0 0,19 0-15,-18 0-1,-35 0 1,70 0 0,0 0-1,-35 0 1,35 0 0,71 0-1,-18-18 1,-71 18-1,19-18 1,52 18 0,-53 0-1,-70 0 1,17 0 0,35 0 15,36 0-16,53 0 1,-18 0 0,36 18-1,-36-18 1,-88 0 0,52 0-1,107 18 1,-194-18-1,88 0-15,88 0 16,-124 35 0,54-35-1,-19 0 17,-16 0-17,34 0 1,-88 0-1,71 0 1,-71 0 0,54 0-1,-19 0 1,-35 0 0,-17 0 15,53 0-16,-54 0 1,107 0 0,17 0-1,-71 0 1,-34 0 0,-1 0 15,-17 0-16,17 0-15,-17 0 16,34-18 0,1 18-1,-17 0 17,-1 0-17,0-17 1,-17 17-1,17 0 32,-17 0-31,-1-18-16,1 18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5:24.1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30145 11113 0,'18'0'62,"34"0"-46,-16 0-16,17 0 15,-36 0 1,71 0 0,1 0-1,-36 0 1,-18 0-16,0 0 16,18 0-1,0 0 1,0 0-1,-35 0 1,-1 0 0,18 0-1,18 0 1,-17 0 0,-19 0-1,1 0 16,17 0-15,0 0 0,-17 0-1,35 0 1,18 0 0,-54 0-1,18 0 1,36 0-16,-36 0 15,36 17 1,-1-17 0,19 0-1,-19 0 1,-17 0 0,18 0-1,-36 0 16,35 0-15,-17 0 0,-17 0-1,34 0 1,-34 0 0,34 0-1,1 0 1,-36 0-1,18 0 1,-36 0 0,19 0-1,-1 0 1,18 0 0,-18 0-1,0 0 16,1 0-15,17 0 0,-18 0-1,-17 0 1,-1 0 31,1 0 0,0 0-32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5:27.6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20673 11765 0,'0'-17'31,"17"17"0,1 0-15,0 0 0,17 0-1,53 0 1,89 0 0,34 0-1,-17 0 1,36 0-1,-54 0 1,-88 0 15,36-18-15,-89 18-16,71 0 16,-18 0-1,-53 0 1,71 0-1,18 0 1,122 0 0,19 0-1,17-35 1,-141 35 0,-70 0-1,-36 0 1,18 0-1,18 0 1,-36 0 0,71-18-1,-89 18 1,89 0 0,-18 0-1,-17-18 1,0 18-1,17 0 1,53 0 0,-53 0-1,-53 0 1,54-17 0,-72 17-16,36 0 15,35-18 1,18 18-1,-88 0 17,70 0-17,0 0 1,71 0 0,-53 0-1,52 0 1,-52 0-1,-53 0 1,35 0 0,-17 0-1,-36 0 1,89 0 0,-89 0-1,53 0 1,36 0-1,-1 0 17,-17 0-17,35 18 1,-53-18 0,-17 0-1,-18 0 1,0 17-1,35-17 1,18 18 0,-36-18-1,107 0 1,-36 0 0,-53 0-1,0 0 1,-35 0-1,18 0 1,-1 0 15,-17 0-15,18 0 0,52 0-1,54 0 1,-142 0-1,124 0 1,17 0 0,-88 0-1,18 0 1,-71 0 0,71 0-1,0 0 1,0 0-1,35 0 1,-53 0 15,36 0-15,-89 0 0,18 0-1,-36 0 16,1 0-31,17 0 32,-17 0-17,0 0 1,-1 0 0,1-18-1,-1 18 1,19 0-16,-19 0 94,1 0-79,0 0 16,-1 0-15,1 0 0,0 0-1,-1 0 17,1 0-32,-1 0 15,19 0 1,-19 0-1,1 0 1,0 0 0,-1 0 15,1 0-15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2:02.9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14023 7108 0,'18'0'63,"-1"0"-63,1 0 47,-1 0-1,19 0-46,-19 0 16,19 0 0,-19 0-16,1-17 15,0 17 1,87 0 0,-69 0-1,17 0 1,-36 0-1,1 0 17,0 0-32,-1 0 15,54 0 1,-36 0 0,-17 0-1,35 0 1,17 0-1,1 0 1,-54-18 15,72 18-15,-54 0 0,71 0-1,-89 0 1,54 0-1,35 0 1,-36 0 0,1 0-1,17 0 1,-53-17 0,-17 17-16,17 0 15,36 0 1,-36 0-1,53-18 1,-35 18 0,-35 0 15,-1 0-15,19 0-1,-1 0 1,-17 0-1,17 0 1,106 0 0,-18 0-1,36 0 1,-53 0 0,17-18-1,-34 18 1,-1 0-1,0 0 1,-35 0 0,-18 0 15,36 0-15,-54 0-1,19 0 1,-1 0-16,0 0 15,-17 0 1,0 0 0,52 0-1,-35 0 1,107 0 0,-37 0-1,-34 0 1,35 0-1,52 0 1,-69 0 0,17 0 15,-1 18-15,-16-18-1,-19 18 1,1-18-1,17 0 1,18 0 0,0 17-1,-18-17 1,18 0 0,35 0-1,-88 0 1,17 0-1,1 0 1,-18 0 0,0 0-1,70 0 17,-88 0-17,53 0 1,18 0-1,0 0 1,18 0 0,17 0-1,-35 0 1,-18 0 0,0 0-1,18 0 1,17 18-1,18-18 1,-35 0 0,-53 0-1,53 0 17,-88 0-17,105 0 1,18 0-1,-88 0 1,35 0 0,18 35-1,0-35 1,-18 0 0,-53 0-1,1 0 1,52 0-1,35 0 1,-52 0 0,-53 0-16,105 0 15,-88 0 17,53 18-17,-17-18 1,0 0-1,-1 0 1,1 0 0,-18 0-1,17 0 1,36 0 0,-18 17-1,-35-17 1,35 0-1,18 18 1,-35-18 0,52 0-1,1 0 17,-107 0-17,195 0 1,-177 0-1,71 0 1,0 0 0,17 18-1,-87-18 1,175 0 0,-175 0-1,105 17 1,-18-17-1,18 0 1,18 0 0,-53 0-1,0 0 1,-18 0 15,18 0-15,-53 18-1,-18-18 1,212 0 0,-229 0-1,105 0 1,36 18 0,17-18-1,-70 0 1,17 0-1,1 0 1,-36 0 0,18 0-1,70 0 1,-158 0 15,105 17-15,19-17-1,-37 0 1,36 0 0,1 0-1,-19 0 1,-35 0 0,36 0-1,-36 0 1,53 0-1,18-17 1,-124 17 0,177-18-1,-142 18 1,36-18 15,18 18-15,-1 0-1,18-17 1,-17 17 0,-54 0-1,18 0 1,-52 0 0,87 0-1,-70 0 1,35 0-1,71 0 1,-36 0 0,-52 0-1,53 0 1,-36 0 15,-53 0-15,-17 0-16,17 0 15,71 17 1,-36-17 0,-52 0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2:05.7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13988 7602 0,'17'0'140,"1"0"-124,52 0 0,-34 0-16,34 0 31,1 0-16,-18-17 1,53 17 0,17 0-1,-35 0 1,-70 0-16,70 0 16,-17 0-1,17 0 1,0 0-1,-53 0 1,1 0 0,34 0-1,1 0 1,-1 0 0,-17 0 15,18 0-16,17 0 1,-53 0 0,18 0-1,18 0 1,52 0 0,36 0-1,-53 0 1,-18 0-1,53 0 1,-17 0 0,-54 17-1,36 1 1,-71-18 0,71 0-1,18 35 16,-19-35-15,-34 0 0,-1 0-1,19 0 1,-19 0 0,-35 0-1,36 18 1,53-18-1,-36 0 1,-18 18 0,1-18-1,35 0 1,-18 0 0,-18 0-1,-34 0 16,-19 0-15,72 0 0,-1 0-1,-18 0 1,-34 0 0,52 0-1,0 0 1,-18 0-1,-17 0 1,-17 0 0,-19 0-1,19 0 1,34 0 0,-17 0-1,-18 0 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2:09.3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11307 9560 0,'35'0'63,"0"0"-48,53 0-15,-35 0 16,71 0-1,17 0 1,0-17 0,0-1-1,-88 0 1,17 18-16,-17 0 16,-35 0-1,53-17 1,-1 17-1,1-18 17,17 18-17,18-18 1,35 18 0,-35 0-1,52 0 1,-16 0-1,-37 0 1,-16 0 0,-54 0-1,88 0 1,-87 0 0,52 0-1,18 0 1,-36 0-1,1 0 17,-54 0-17,54 0 1,-1 0 0,-52 0-1,17 0 1,1 0 15,-1 0-15,0 0-1,-17 0 1,35 0 0,-36 0-16,1 0 15,88-17 1,-53 17-1,-18 0 1,159 0 15,-176 0-15,88 0 0,-1 0-1,-34 0 1,-36 0-1,1 0 1,16 0 0,54 0-1,53 0 1,53 0 0,-89 0-1,18 0 1,-17 0-1,-89 0-15,53 0 32,18 0-17,0 0 1,-71 0 0,89 0-1,-54 0 1,1 0-1,-1 0 1,54 0 0,-36 0-1,71 0 1,-18 0 0,-53 0-1,0 0 1,-70 0-1,35 0 1,-18 0 15,-17 0 1,-1 0-17,1 0 1,0 0-1,17 0 1,0 0 0,36 0-1,-71-18 1,-18 18 125,0 0-141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2:12.5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11324 10213 0,'18'0'62,"17"0"-62,-17 0 16,35 0-1,70 0 1,-88 0 0,54 0-1,-1 0 1,-18 0 0,54 0-1,-54 0 1,-34 0-1,52 0 1,18 0 0,17 0-1,1 0 17,17 0-17,-71 0 1,36 0-1,-18 0 1,53 0 0,-17 0-1,-36 0 1,-35 0 0,35 0-1,-17 0 1,35 0-1,-71 0 1,53 0-16,-53 0 16,89 0-1,-54 0 17,36 0-17,-18 0 1,36 0-1,-89 0 1,124 0 0,-106 0-1,53 0 1,-36 0 0,89 0-1,-36 0 1,-17 0-1,88-18 1,-141 18 0,35 0 15,-52 0-15,17 0-1,-18 0 1,0 0-1,36 0 1,17 0 0,-53 0-1,36 0 1,-54 0 0,36 0-1,-17 0 1,34 0-1,18 0 1,-35 0 0,53 0-1,-71 0 17,36 0-17,-1 0 1,-52 0-1,35 0 1,-35 0 0,35 0-1,-1 0 1,1 0 0,18 0-1,-53 0 1,17 0-1,-17 0 1,34 0 0,1 0-1,18 0 1,-1 0 15,-17 0-15,-17 0-1,-19 0 17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2:16.1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11271 10777 0,'18'0'47,"0"0"-31,17 0-16,-18 0 15,1 0 1,158 0 0,-52 0-1,-18-17 1,-36 17 0,-34 0-1,17 0 16,35 0-15,-53 0 0,88 0-1,-70 0 1,36 0 0,-19 0-1,18 0 1,1 0-1,-1 0 1,-35 0 0,35 0-1,0 0 1,-53 0 0,106-36-1,-88 36 16,36 0-15,-19 0 0,-35 0-1,1 0 1,-19 0 0,19 0-1,-1 0 1,-18 0-1,54 0 1,-18-17 0,0 17-1,-18 0 1,0 0 0,1 0-1,-19 0 1,54 0 15,-36 0-15,-17 0-16,35 0 15,-36 0 1,72 0 0,-1 0-1,-53 0 1,-17 0-1,17 0 1,-17 0 0,-1 0-1,19 0 1,-1 0 0,-18 0 15,1 0 0,0 17-15,17-17-1,-17 0 1,-1 0 0,1 0-16,35 0 31,0 0-16,-36 0 1,1 0 0,0 0 15,-1 0 31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2:27.2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31203 12153 0,'18'0'0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2:29.3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28452 12171 0,'17'0'62,"1"0"-31,-1 0-15,19-18 0,-19 18-16,36 0 15,-17 0-15,69-35 16,-16 17 0,-1 1-1,-35 17 1,0 0-1,17-18 1,-52 18 0,52 0-1,-34 0 1,-19 0 0,54 0-1,-18 0 1,35 0-1,0 0 1,18 0 0,-35 0-1,17 0 1,-53 0 0,71 0-1,-53 0 1,35 0-1,-17 0 1,-1 0 15,36 0-15,-88 0-16,70 0 16,-35 0-1,35 0 1,-18 0-1,-52 0 1,53 18 0,17-18-1,-18 17 1,54-17 0,-71 0-1,17 0 1,1 0-1,-18 0 1,-18 0 0,18 0 15,-18 0-15,-17 0 15,17 0-31,-17 0 15,52 0 1,-17 18 0,0-18-1,-18 0 1,18 0 0,-17 18-1,17-18 1,-1 0-1,1 0 1,0 0 31,0 0-31,0 0-1,-35 0 1,-36 0 156,1 0-157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2:33.2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19509 12806 0,'17'0'0,"1"0"15,0 0 1,-1 0-1,1 0 1,35 0 0,17-18-1,18 1 1,1 17 0,-1-18-1,0 18 1,18 0-1,35 0 1,-53 0 0,-53 0-1,36 0 17,-53 0-17,35 0 1,0 0-1,-18 0 1,0 0 0,-17 0-1,17 0 1,-17 0 0,52 0-1,1 0 1,17 0-1,-53 0 1,53 0 0,-17 0-1,-18 0 1,35 0 15,-17 0-15,34 0-1,-52 0 1,18 0 0,-1 18-1,-34-18 1,52 0-16,18 0 16,-89 0-1,72 0 1,52 0-1,-53 17 1,35-17 0,-70 0-1,-17 18 1,-1-18 15,18 0-15,35 0-1,0 0 1,36 0 0,-19 0-1,-52 0 1,53 0 0,35 0-1,-105 0 1,281 0-1,-246 0 1,105 0 0,-35 0-1,88 0 17,-140 0-17,-1 0 1,-18 0-1,1 0 1,0 0 0,-19 0-1,1 0 1,-35 0 0,0 0-1,-1 0 1,36 0-1,-18 0 1,-17 0 0,53 0-1,-54 0 1,36 0 15,0 0-15,35 0-1,1 0 1,-19 0 0,-17 0-1,-35 0 1,17 0 0,18 0-1,-36 0 1,36 0-16,0 0 15,-35 0 1,53 0 0,-1 0-1,-17 0 1,88 0 15,-53 0-15,-70 0-1,88 0 1,17 0 0,18 0-1,-52 0 1,-19 0 0,36 0-1,-18 0 1,18 0-1,0 0 1,-53 0 0,105 0-1,-105 0 1,36 0 15,34 0-15,-17 0-1,17 0 1,-17 0 0,-18 0-1,18 0 1,18 0 0,-1 0-1,1 0 1,-89 0-1,-17 0-15,-1 0 16,1 0 0,35 0-1,-18 0 1,-17 0 15,70 0-15,-53 0-1,36 0 1,-36 0 0,0 0 15,1 0-15,-19 0-1,18 0 1,1 0-1,-1 0 1,-17 0 15,-1 0-15,19 0 0,-19 0-1,1 0 1,-1 0 15,1 0-15,0 0 15,-1 0-15,1 0 30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4:46.4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10231 9331 0,'70'0'31,"-35"0"-31,36 0 16,52 0-1,-105 0 1,53 0 0,34 0-1,-16 0 1,34 0 15,18 18-15,18-18-1,-18 35 1,-53-35 0,36 18-1,-36-18 1,71 0-1,-53 0 1,-71 0 0,35 0-1,19 0 1,34 0 0,1 17-1,-1-17 1,-35 0 15,-35 0-15,-35 0-16,35 0 15,17 0 1,-17 0 0,53 0-1,-88 0 1,87 0-1,-87 0 1,53 0 0,17 0-1,71 0 1,-89 0 0,-35 0-1,1 0 1,-1 0 15,0 0-15,-17 0-1,0 0 1,34 0 0,1 0-1,0 0 1,-35 0-1,0 0 1,-1 0 0,1 0 15,-1 0-15,1 0-1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3:04.7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8537 8784 0,'18'0'188,"0"0"-188,-1 0 15,1 0 1,-1 0-16,1 0 15,35 0 1,35 18 0,-35-18-1,0 17 1,35-17 0,0 0 15,18 18-16,18-18 1,-18 0 0,-106 18-1,88-18 1,0 0 0,-18 17-1,-34-17-15,-1 0 16,71 0-1,35 36 1,35-19 0,-17-17-1,-18 0 1,-35 0 15,-18 0-15,-70 0-1,88 18 1,-18-18 0,0 0-1,-17 0 1,17 0 0,-53 0-1,71 0 1,0 18-1,53-18 1,-18 0 0,-35 0-1,-1 0 1,19 0 15,-54 0-15,36 0-1,-71 0 1,36-36 0,-36 36-1,18-17 1,0 17 0,-35 0-1,17 0-15,-17 0 16,52-18-1,1 18 1,-1 0 0,-34-18-1,87 1 1,18-19 0,-17 19 15,-36 17-16,-70 0 1,105-18 0,-35 18-1,-17 0 1,17 0 0,0 0-1,-17-17 1,-36 17-1,0 0 1,18 0 0,0 0-1,18 0 1,-54 0 0,71 0 15,-52 0-16,34 0 1,1 0 0,88 0-1,-142 0 1,54 0 0,52 0-1,-35 0 1,-17 17-1,-18-17 1,35 0 0,-35 0-1,53 0 1,-36 0 0,1 0-1,-53 0 32,35 0-31,-1 0-1,1 0 1,53 0 0,71 0-1,-54 0 1,-88 0-1,71 0 1,-18 0 0,-35 0-1,18 0 1,-36 18 0,-17-18-1,-1 0 16,36 0-15,-35 0 0,17 0-16,18 0 15,-18 0 1,159 0 0,-158 0-1,-1 0 1,-17 0-1,-1 0-15,36 0 16,-17 0 0,34 0-1,18 0 1,36 0 0,17 0-1,-35 0 16,0 0-15,17 0 0,-52 0-1,17 0 1,0 0 0,88 0-1,-123 0 1,159 0-1,-71 0 1,-106 0 0,36 0-1,52 0 1,160 0 0,-178 0-1,-16 0 16,-72 0-15,89 0 0,-53 0-1,0 0 1,17 0 0,-17 0-1,-17 0 1,-1 0-1,35 17 1,1-17 0,17 0-1,0 0 1,1 0 0,34 0-1,-35 0 16,-17 0-15,-36 0 0,71 18-1,-88-18 1,70 18 0,0-18-1,35 17 1,19-17-1,16 18 1,-17-18 0,18 18-1,70-18 1,-193 17-16,175-17 16,-122 0-1,69 36 16,-140-36-15,53 0 0,34 0-1,-16 0 1,-19 17 0,-35-17-1,36 0 1,-18 18-1,0-18 1,17 0 0,-17 0-1,0 0 1,0 0 0,-35 0-1,-1 0 16,36 0-15,-17 0 0,-19 0-1,1 0 1,-1 0 0,1 0-1,0 0 1,52-18-1,-17-17 1,-35 35 0,35 0-1,35-18 1,124 18 0,-142 0-1,1 0 1,52 0 15,-87 0-15,52 0-1,-35 0 1,-36 0 0,1 0-1,35 0 1,0 0-1,-18 0 1,53 0 0,-17 0-1,17 0 1,0 0 0,18 0-1,-35 0 1,-36 0 15,0 0-31,0 0 16,36 0-1,-1 0 1,54 18 15,-106-18-31,52 0 16,54 0-1,-36 0 1,53 0 0,-53 0-1,-35 0 1,35 0 0,-52 0-16,16 0 15,90 0 1,-37 0 15,72 0-15,-71 0-1,-1 0 1,-69 0-16,17 0 16,35 0-1,-18 0 1,-52 0-1,35 0 1,53 0 0,17 0-1,18 0 1,18 0 0,-18 0-1,-53 0 1,-35 0-1,36 0 17,52 0-17,17 0 1,-105 0 0,71 0-1,35 0 1,17 0-1,-35 0 1,-70 0 0,-19 0-1,-16 0 1,17 0 0,-18 0-1,-17 0-15,17 0 16,0 0-1,53 0 32,-35-35-31,-35 35 0,0 0-1,17 0 1,0 0-1,18 0 1,-35 0 0,-1-18-1,36 0 1,0 1 0,-18 17-1,18-18 1,-35 18-1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3:07.6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8467 9419 0,'17'0'47,"1"0"47,0 0-94,17 0 15,18 18 1,-18-18 0,36 0-1,-1 35 17,-17-35-17,-18 0 1,18 0-1,0 0 1,35 0 0,18 18-1,0-18 1,-53 0 0,0 17-1,0-17-15,17 0 16,-52 0-1,35 0 1,17 0 0,1 0 15,88 0-15,-89 0-1,54 0 1,-36 0-1,-17 0 1,17 0 0,-71 0-1,1 0 1,0 0-16,-1 0 16,36 0-1,-35 0 1,35 0-1,-18 0 1,-17 0 0,17 0 15,36 0-15,-36 0-1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3:13.5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8520 11465 0,'17'0'47,"19"0"-31,-19 0 0,18 0-1,1 0 1,-1 0-1,53 0 1,18 0 0,-71 0-1,106 0-15,-88 0 16,141 0 0,-53 0-1,18 0 1,-18-17-1,-123 17 1,70 0 0,-53 0-1,89-18 17,-54 18-17,1 0 1,-36-18-1,36 18 1,-36 0 0,18 0-1,0-17 1,18 17 0,-36 0-1,53 0 1,-70 0-1,52 0 1,36 0 0,0 0-1,0 0 1,-18 0 15,35 0-15,-87 0-1,34 0 1,-52 0 0,-1 0-1,54 0 1,-53 0 0,35 0-1,17 0 1,-17 0-1,-18 0 1,1 0 0,52 0-1,-53 0 1,36 0 15,-36 0-15,-17 0-1,34 0 1,-16 0-16,-1 0 16,36 0-1,70 0 1,-18 0 0,1 0-1,-54 0 1,18 0-1,-17 0 1,35 0 0,35 0-1,-123 0 1,17 0 15,18 0-15,0 0-1,0 0 1,-18 0 0,0 0-1,-17 0 1,-1 0 0,54 0-1,-18 0 1,-36 0 31,1 0-32,0 0 1,-1 0 0,1 0-1,0 0 1,35 0-1,17 0 1,1 0 0,-18 0-16,35 0 15,-35 0 1,35 0 0,0 0-1,-17 0 1,17 0-1,35 0 1,18 0 0,-17 0-1,-36 0 1,0 17 0,1 1 15,34-18-16,-35 0 1,-35 0 0,0 0-1,-35 0 1,-1 0 0,36 0-1,0 0 1,-18 0-1,1 0 1,-1 0 0,0 0-1,36 0 1,-36 0 0,0 0 15,-17 0-16,53 0 17,17 0-17,-18 0 1,-34 18 0,69-18-1,-52 0 1,0 0-1,-17 0 1,-19 0-16,1 0 16,17 0-1,18 0 1,-35 0 0,52 0 15,18 0-16,36 0 1,-89 0 0,36 0-1,17 0 1,-35 0 0,35 0-1,-70 0-15,35 0 16,17 0-1,-17 0 1,-35 0 0,35 0-1,-1 0 1,1 0 0,-17 0 15,-1 0-16,0 0 1,18 0 0,-35 0-1,52 0 1,-17 0 0,-17 0-1,-1 0 1,18 0-1,53 0 1,-1 0 0,19 0-1,-71 0 1,-36 0 0,54 0-1,-36 0 16,36 0-15,-54 0 15,1 0-15,0 0 0,17 0-1,18 0 1,-35 0-1,17 0 1,35 0 0,1 0-1,-53 0 1,35 0 0,-36 0-1,18 0-15,18 0 31,-35 0-15,53 0 0,17 0-1,18 0 1,-1 0 0,1 0-1,-18 0 1,-17 0-1,-18 0 1,35 0 0,0 17-1,18-17 1,-71 0 0,54 0-1,-54 0 16,0 0-15,-17 0 0,35 0-1,35 18 1,-18-18 0,-52 0-1,35 0 1,-18 18-1,53-18 1,-52 17 0,70-17-1,17 18 1,-88-18 0,54 0-1,-1 17 16,35-17-15,-17 0 0,-53 18-1,53-18 1,-18 18 0,-35-18-1,0 0 1,-36 0-1,54 0 1,-36 0 0,18 0-1,18 0 1,-36 17 0,36-17-1,-36 0 16,53 0-15,0 0 0,-52 0-1,69 0 1,1 0 15,-35 0-15,17 18-1,-35-18 1,0 0 0,-36 0-1,1 0 1,17 0 0,1 0-1,-19 0 16,1 0-15,0 0 0,-1 0-1,18 0 1,1 0 0,-1 0-1,0 0 1,1 0-1,-1 0 1,35 0 0,54 0-1,-106 0 1,-1 0-16,1 0 62,-53 0 79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3:16.1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21555 11501 0,'0'0'0,"70"0"15,-17 0 1,-18 0 0,36 0-1,53-18 1,-36 18 0,53 0-1,0 0 1,-123 0 15,87 0-31,19 0 16,-89 0-1,53 18 1,-17-18 0,17 0-1,36 0 1,17 0-1,-18 0 1,-52 0 0,-1 17-1,1-17 1,17 0 0,0 0-1,-53 0 1,107 0-1,-37 0 17,-52 18-17,18-18 1,17 0 0,-17 0-1,-36 0 1,0 0-1,0 0 1,1 0 15,-19 0-31,1 17 16,35-17 0,35 0-1,-53 0 1,18 0-1,-35 0 1,88 0 15,-36 0-15,54 0 0,-18 0-1,-18 0 1,18 0-1,-71 0-15,36 18 16,52-18 0,-35 18-1,-70-18 1,35 0 0,123 0-1,-123 0 1,35 35-1,0-35 17,-52 0-17,52 0 1,-18 0-16,-34 0 16,-1 0-1,36 0 1,-54 0-1,54 0 1,-36 0 0,36 0-1,-36 0 1,18 0 0,0 0-1,-18-18 1,18 18-1,-35 0 1,-1 0 31,18 0-31,1 0-1,-19 0 1,1 0-1,0 0-15,-1-17 16,-17-1 47,18 18-48,0 0 1,-18-18 93,0 1-78,17 17-31,1 0 94,0 0 16,-18-18-79,17 18 94,1 0-110,-1 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3:31.0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15081 4586 0,'18'0'109,"17"0"-109,71 18 16,-71-18-1,159 0-15,-158 0 16,69 0 0,54 17-1,0-17 1,-141 0-1,158 0 1,18 18 0,-35-18-1,-18 0 1,-35 0 0,17 0-1,-52 0 1,35 0-1,17 18 1,-35-18 0,18 0-1,-71 0 17,106 0-17,-35 0 1,71 0-1,34-18 1,-52 18 0,-53 0-1,-18 0 1,0-18 0,0 18-1,-70 0 1,88 0-1,0 0 1,-53 0 0,35 0-1,35-17 17,18 17-17,-35 0 1,-53 0-1,53 0 1,35 0 0,-53 0-1,36 0 1,-71 0 0,35 0-1,-17 0 1,70 0-1,-53 0 1,0 0 0,-17 0-1,52 0 17,-17 0-17,88-36 1,-35 36-1,-36 0 1,-35 0 0,-52 0-1,52 0 1,-18 0 0,36 0-1,35 18 1,18-18-1,-35 0 1,-1 0 0,-17 0-1,53 0 1,-36 0 15,-52 18-15,-36-18-1,159 0 1,35 0 0,-70 0-1,-106 0 1,106 17 0,-124-17-1,88 18 1,-17-18-1,35 0 1,0 0 0,53 0-1,-35 0 1,-18 0 15,-70 18-15,105-18-1,-140 0 1,281 17 0,-264-17-1,70 0 1,36 18 0,70-18-1,36 0 1,-106 35-1,35-35 1,-18 0 0,-70 0-1,70 0 1,18 18 15,-158-18-15,70 0-16,-53 0 15,229 18 1,-176-18 0,52 0-1,-17 0 1,18 35 0,-71-35-1,71 0 1,-18 0-1,-35 0 1,0-18 0,17 18-1,18 0 1,1 0 15,-37 0-15,1-17-1,0 17 1,-35 0 0,34-18-1,-69 18 1,105 0 0,-35 0-1,35 0 1,-88 0-1,88 0-15,71 0 16,-177 0 0,141-18-1,1 18 1,-72 0 0,72 0 15,-89 0-16,0 0 1,-35 0 0,71 0-1,-36-17 1,-53 17 0,36 0-16,17-18 15,-18 18 1,19-18-1,34 18 1,36 0 0,17-17-1,-70-1 1,0 18 0,-18-18 15,18 18-16,-71-17 1,-17 17 0,123 0-1,-106 0 1,36 0 0,-1 0-1,-34-18 1,87 18-1,-88 0 1,1 0 15,-1 0-15,71 0 0,-89 0-1,89-18 16,-53 18-31,-18 0 16,18 0 0,-35 0 15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3:47.4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10442 5521 0,'18'0'94,"17"18"-94,0-18 15,1 0 1,17 0 0,-18 0-1,18 0 1,17 0-1,-52 0 1,17 0 0,1 0-16,-1 0 15,0 0 1,-17 0 0,17 0-1,18 0 1,0 0-1,-18 0 1,0 0 0,18 0-1,-17 0 17,-1 0-17,35 0 1,-34 0-16,-19 0 15,72 0 1,-19 0 0,1 0-1,-18 0 1,0 0 0,52 0-1,-52 0 1,53 0-1,-35 0 1,-36 0 0,88-18-1,-70 18 1,-17 0 0,-1 0-1,18 0 1,17 0-1,19 0 1,-54 0 0,18 0-1,0 0 1,-18 0 0,18 0-1,-36 0 1,19 0-1,17 0 1,17 0 0,1 0-1,-54 0 17,19 0-17,-1 0 1,18 0-1,-35 0-15,17 0 16,0 0 0,-17 0-1,-1 0 17,1 0 14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4:20.4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10636 8661 0,'18'0'109,"0"0"-78,-1 0 32,1 0-47,-1 0-16,19 0 15,-1 0 1,-17 0-1,35 0 1,-36 0 0,18 0-1,18 0 1,-17 0 0,-1 0-1,18 0 16,-35 0-15,-1 0 0,36 0-1,-18 0 1,36 0 0,-53 0-16,17 0 15,71 0 1,-18 0-1,-71 0 1,36 17 0,0-17-16,-17 0 15,52 0 1,-35 18 0,0-18 15,17 0-16,1 18 1,-1-18 0,-52 0-16,70 0 15,-35 0 1,53 0 0,-71 0-1,0 17 1,36-17-1,17 0 1,0 0 0,1 0-1,-19 18 1,18-18 15,-52 0-15,-1 0-16,35 0 15,-17 0 1,-17 0 0,-1 0-1,35 0 1,1 0 0,0 0-1,34 0 1,1 18-1,0-18 1,-18 0 0,36 17-1,34-17 1,-52 0 0,71 0-1,-54 18 16,-70-18-15,0 0-16,-18 0 16,18 17-1,-18-17 1,36 0 0,88 18-1,-106-18 1,105 0-1,-34 18 1,88-18 0,-177 0-1,124 0 1,-71 0 0,88 17-1,-70-17 16,70 36-15,-34-36 0,16 0-1,-87 0 1,-1 0 0,19 0-1,16 0 1,-52 0-1,18 0 1,-36 0 0,0 0-1,1 0 1,17 0 0,35 0-1,-53 0 16,53 0-15,-17 0 0,17 0-1,36 0 1,17-18 0,-53 18-1,0-35 1,71 17-1,-18 0 1,-53 18 0,-17 0-1,-54-17 1,36 17 0,0 0-1,-18 0 16,1 0-31,-1 0 16,53 0 0,18-18-1,-53 18 1,17 0 0,-34 0-1,87 0 1,1 0-1,34-17 1,-69 17 0,16 0-1,19-18 1,-18 18 0,35 0-1,-123 0 16,52 0-15,54 0 0,-89 0-1,0 0 1,18 0 0,35 0-1,-35 0 1,53 0-1,35-18 1,0 18 0,-70 0-1,-18 0 1,-18 0 0,71 0-1,-18 0 16,0-17-15,-35 17 0,-18 0-1,36 0 1,-1 0 0,36 0-1,18 0 1,-36 0-1,-70 0 1,-1 0 0,1 0-1,0 0 1,-1 0 0,18 0 15,1 0 0,-19 0-15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4:24.5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13794 8643 0,'35'0'78,"0"0"-78,71 0 31,-35 0-15,-19 18 0,90-1-1,-72-17 1,71 18-1,53-18 1,-158 0 0,105 35-16,53-35 31,-159 18-15,0-18-1,89 0 1,-89 0-1,71 0-15,-71 18 16,53-18 15,18 0-15,-18 17 0,1-17-1,16 0 1,-52 0-1,-17 0 1,34 0 0,-35 0-1,54 0 1,-54 0 0,-17 0-16,52 0 15,-52 0 1,88 0-1,17 0 17,-17 0-17,-89 0 1,19 0 0,-1 0-1,-17-17 1,-1 17-1,19 0 1,-19 0 0,124 0-1,-123 0 1,17-18 0,36 18-1,17 0 1,-35 0-1,-35 0 1,-1 0 0,18 0-1,-17 0 1,35 0 0,-18 0-1,1 0 1,52 0-1,-71 0 1,36 0 0,18 0-1,17 0 1,-17 0 0,-18 0-1,-1 0 1,-34 0-1,35 0 1,35 0 15,-70 0-15,141 0 0,-124 0-1,18 0 1,17 0-1,-34 0 1,-1 0 0,71 0-1,-36 0 17,-34-18-17,-1 18 1,35-17-1,-17 17 1,0 0 0,-35 0-16,0 0 31,17-18-15,0 18-1,0 0 1,124 0-1,-124 0 1,54 0 0,-19 0-1,-17 0 1,0 0 0,0 0-1,35 0 1,-53 0-1,54-18 1,-1 18 15,-53 0-15,53 0 0,-70 0-1,35-17 1,0 17-1,35-18 1,0 18 0,53-18-1,-17 1 1,-18 17 0,-54 0-1,72 0 1,-106 0-1,17 0 1,18-18 0,17 18 15,-52 0-15,0 0-1,17 0 1,35 0-1,-17-17 1,-35 17-16,88 0 16,-71 0-1,0 0 1,-17 0 0,0 0-1,-1 0 16,1 0 1,0 0-17,-1 0-15,71 0 32,-52 0-17,-19 0-15,1 0 16,0 0-1,17 0 17,-18 0-17,1 0-15,35 0 16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4:28.1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21449 5433 0,'18'0'78,"-1"0"-78,54 0 16,-18 0-16,105 0 15,-16 0 1,-19 0 0,-88 0-1,36 0 1,-54 0-1,1 0 1,53 0 0,17 17-1,18-17 1,17 18 0,-35-18-1,-17 18 1,17-18-1,-35 0 1,88 0 0,-106 0-1,54 17 1,-72-17 0,89 0 15,-18 0-16,-17 36 1,-36-36 0,18 0-16,53 17 15,-89-17 1,89 0 0,35 18-1,-35-18 1,-18 0-1,-35 0 1,36 18 0,-37-18-1,-34 0 1,35 0 0,0 0 15,-18 0-16,-17 0 1,0 0 15,34 0-15,19 0 0,-53 0-1,-1 0 1,1 0 15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4:30.3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21431 5786 0,'18'0'31,"35"0"-31,-36 0 16,36-18-1,-17 0 1,-19 18 15,19 0-31,16-17 16,19 17-1,-53 0-15,70 0 16,-35-18 0,53 18-1,35 0 1,-124 0 15,72 0-15,-1 0-1,18 0 1,-1 0 0,19 0-1,-1 0 1,-52 0-1,70 0 1,-35 0 0,53 0-1,-18 0 1,-124 0 0,107 0-1,-54 0 1,-34 0 15,-19 0-15,19 18 15,-19-18-15,19 0-1,-19 0 1,1 0-1,52 0 1,1 0 0,-18 0-1,35 0 1,-53 0-16,1 0 16,34 0-1,-35 0 1,-17 0 15,17 0-15,1 17-1,-19-17 32,1 0-16,0 0-31,17 0 16,-18 0 0,1 0-1,0 0 17,-1 0-32,1 0 15,35 0 1,-18 0 15,36 0-15,-18 0-1,-36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4:50.4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7567 10037 0,'53'0'125,"-35"0"-110,70 0 1,-53 0-16,53 0 16,53 0-1,-35 0 1,53 0 0,-141 0-1,105 0 1,-35 0-1,53 0 1,-70 0 0,17 0 15,18 0-15,-18 0-1,0 0 1,1 0-1,-36 0 1,52 0 0,19 0-1,-107 0 1,89 0 0,0 0-1,-35 0 1,-1 0-1,36 0 1,-18 0 0,-52 0 15,-1 0-15,35 0-1,-34 0 1,105 0-1,-88 0 1,70 0 0,1 0-1,-36 0 1,35 0 0,-70 0-1,18 0 1,-36 0-1,71 0 1,0 0 0,-18-18 15,0 0-15,-53 18-1,54 0 1,-19 0-1,-17 0 1,18 0 0,-18 0-1,17 0 1,-17 0 0,-18 0-1,1 0 1,-19 0-1,-17-17 32,18 17-31,17 0 0,-17 0-1,17-18 1,-17 18-16,17 0 328,35 0-312,72 0-16,-107 0 15,106 0 1,-53 0-1,-35 0 1,-35 0 0,-1 0 15,19 0-15,52 0-1,-53 0 1,106-18-1,-70 18-15,-54 0 16,72 0 0,-1 0-1,35 0 1,-52 0 0,35 0-1,-18 0 1,18 0-1,-53 0 1,35 0 0,-71 0 15,72-17-15,-72 17 46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4:32.1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21396 6050 0,'18'0'47,"70"0"-31,-53 0 0,141 0-1,1 0 1,-54 0-1,-17 0 1,-35 0 0,70 18-1,-53-18 1,53 17 0,-17-17-1,-19 0 1,-16 18-1,-54-18 1,71 0 15,17 0-15,18 0 0,0 0-1,18 0 1,-53 0-1,35 0 1,0 0 0,-105 0-16,16 0 15,37 0 1,-19 0 0,-52 0-1,70 0 1,-35-18-1,-35 18 17,-1 0-17,1 0 1,0 0 0,17 0-1,18 0 1,0 0-1,-18 0 1,0 0 0,0 0-1,-17 0 1,0 0 31,17 0-32,-17 0 17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4:33.3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22878 5909 0,'35'-18'0,"0"18"15,71 0 1,18 0-1,17-17 1,-71 17 0,71 0-1,0 0 17,36 0-17,-89 0 1,-53 0-1,-17 0 32,0 0-15,17 0-32,0 0 15,0 0 1,-17 0-1,17 0 1,-17 0 0,0 0 31,-1 0-32,1 0 1,-1 0-1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4:35.4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23618 5486 0,'18'0'156,"0"0"-156,-1 0 16,19 0-1,34 0 1,1 0-1,-36 0 1,-17 0-16,35 0 16,-18 0-1,18 0 1,17 0 0,-52 0-1,17 0 1,-17 0-16,0 0 15,-1 0 1,1 0 0,-1 0-1,1 0 17,0 0-17,35 0 1,-36 0-1,19 0 1,34 0 0,-52 0-1,-1 0 1,1-18 0,0 18-1,17 0 1,18 0-1,-18 0 1,-17 0 0,17 0-1,-17-18 17,-1 18-17,1 0 63,0 0-62,-1 0 46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4:36.9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23248 5450 0,'18'0'31,"-1"0"31,1 0-62,0 0 16,-1 0 0,36 0-1,-18 0 1,1 0 0,-19 0 15,19 0-16,17-17 1,-18 17 0,-18 0-1,1 0 1,0 0 31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4:38.3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22454 5433 0,'18'0'94,"0"0"-94,70 0 16,-35 0-1,0 0 1,35 0 0,-71 0-1,36 0-15,-17 0 16,-19 0 0,19 0-1,-1 0 1,0 0-1,18 0 1,-18 0 0,-17 0-1,17 0 1,-17 0 0,17 0-1,-17 0 1,17 0-1,0 0 1,-17 0 15,0 0-15,-1 0 0,1 0-1,17 0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5:27.4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11606 7708 0,'18'0'172,"0"0"-141,-1 0 63,19 0-79,-1 0 16,-17 0-15,17 0 0,-18 0-1,1 0 1,0 0 0,-1 0-1,1 0 1,0 0-1,-1 0 1,1 0 0,0 0-1,-1 0 1,1 0 0,-1 0 15,36 0-16,-35 0 17,0 0-17,-1 0-15,1 0 16,0 0 0,17 0-1,35 0 1,-34 0-1,-19 0 1,1 0 15,0 0-15,-1 0 0,1 0-1,0 0 1,-1 0-16,36 0 31,0 0-15,-18 0-1,-17 0 17,0 0-32,-1 0 15,1 0-15,17 0 16,106 0-1,-53 0 1,-52 0 0,52 0-1,0 0 1,-53 18 0,-17-18 15,0 0 0,-1 0-15,1 0-1,0 0-15,17 0 16,0 0 15,-17 0-15,35 0-1,-36 0 1,54 0 0,-1 0-1,19 0 1,-1 0 0,0 0-1,-17 0 16,-54 0-31,89 0 16,-53 0 0,17-18-1,-34 18 1,34 0 0,19 0-1,-19 0 1,1 0-1,-1 0 1,1 0 0,17 0-1,-35 0 1,-18 0-16,36 0 16,-18 0 15,0 0-16,-1 0 1,-16 0 0,34 0-1,1 0 1,17 0 0,-53 0-1,1 0 1,-19-17-1,1 17 1,52 0 0,-52 0-1,0 0 1,17 0 0,-17 0 15,52-18-16,-17 18 1,-35 0 0,-1 0-1,36 0 1,-17 0 0,16 0-1,-34 0-15,35 0 16,-35 0-1,-1 0 1,19 0 0,-19 0-1,1 0 1,-1 0 781,1 0-782,-18-18 1,18 18 31,-1 0 94,19 0-126,-1 0 1,-17 0-16,-1 0 31,1 0 297,17 0-328,-17 0 0,35 0 16,-18 0-1,0 0 1,-17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5:50.2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18627 10001 0,'0'18'47,"17"-18"-16,19 0-15,-19 0-16,36 0 15,35 0 1,-52 0-16,34 0 15,54 0 17,-89 0-17,-17 18 1,34-18 0,37 0-1,-19 0 1,1 0-1,-36 0 1,71 17 0,-36-17-1,36 0 1,-18 0 0,-52 0-1,52 0 1,-53 0-1,53 18 1,18-18 15,-35 17-15,-18-17 0,-36 18-1,1-18 1,0 0 15,-1 0-15,1 0-1,88 0 1,-53 0 0,-18 0-1,88 18 1,-34-18-1,34 0 1,36 0 0,35 17 15,-141-17-15,17 0-1,-34 0-15,-1 0 16,-17 0-1,17 0 1,-18 0 0,19 0-1,52 0 1,-35 0 0,17 0-1,19 0 1,-19 0-1,-17 0 1,18 0 0,-1 0 15,18 0-15,18 0-1,-53 0 1,71 0-1,-54 0 1,-52 0 0,17 0-1,0 0 1,18 0 0,-17 0-1,52 0 1,0 0-1,0 0 1,53-17 0,-88 17 15,35 0-15,-35-18-1,18 18 1,-36 0 15,-17 0 0,-36-18 110,-35 18-125,36-17-1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5:51.5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11677 10548 0,'-18'0'78,"-17"0"-78,-36 0 16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25:53.1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11536 10548 0,'17'0'46,"19"0"-30,-19 0-16,1 0 16,17 0-1,1-18 1,-19 18 0,54 0-1,17-17 1,-17 17-1,-36-18-15,18 18 16,35 0 0,0 0-1,-53 0 17,-17 0-17,17 0 1,-17 0-1,35 0 1,-35 0 0,52 0-1,1 0 1,-18 0 0,-1 0-1,19-17 1,-36 17-1,-17 0 1,17 0 0,-17 0-1,17 0 1,-17 0 15,-1 0-15,19 0-1,17 0 1,17 0 0,36 0-1,-71 0 1,18 0 0,0 0-1,18 0 1,-36 0-1,-17 0 1,87 0 0,-87 0-1,35 0 1,-18 0 0,-17 0 15,0 0-16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4:58.8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7585 10530 0,'17'0'15,"1"0"1,0 0 0,-1 0 15,1 0-16,105 0 1,89 0 0,53 0-1,-89 0 1,-88 0 0,-17 0-1,-36 0 1,0 0-1,18 0-15,-35 0 32,88 0-17,105 18 1,89-18 0,-70 0-1,-89 18 1,-71-18-1,1 0 1,-18 0 0,53 0-1,-18 0 1,-35 0 0,194 0-1,-106 0-15,-88 0 16,70 0-1,-35 0 1,-17 0 15,-18 0-15,70 0 15,-35 0-15,54 0-1,-19 0 1,-88 0 0,159 0-1,-158 0 1,105 0 0,-35-18-1,105 18 1,54 0-1,-177 0 1,-17 0 0,105 0-1,-17 0 1,-89-18 0,36 18-1,-88 0 1,123 0-1,-106 0 17,18 0-17,18-17 1,52 17 0,-52 0-1,-18 0-15,70 0 16,-88 0-1,36 0 1,-36 0 15,53 0-15,-70 0 0,17 0-16,-17 0 15,35 0 1,-53-18-1,35 18 1,-17 0 15,-1 0 16,1 0 16,-36 0-16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5:00.5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7444 11095 0,'17'0'63,"36"0"-47,-18 0-1,36 0-15,-53 0 16,140 0-1,-52 0 1,-18 0 0,-52 0-1,-1 0 17,0 0-17,-17 0-15,0 0 16,17 0-1,18 0 1,-18 0 0,0 0-1,1 0 1,-19 0 0,1 0 15,-1 0-16,36 0 1,-17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5:09.9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22913 10478 0,'18'0'219,"17"0"-219,71 0 15,158 35 1,-52-18-1,-36 19 1,-52-19 0,-18-17-1,-53 18 1,-36-18-16,89 0 16,-53 0-1,35 0 1,-53 0-1,54 18 1,16-18 15,54 0-15,18 17 0,-1-17-1,18 0 1,-35 36-1,-71-36 1,141 0 0,-141 0-1,18 0 1,0 0 0,-53 0-1,35 0 1,-17 0-1,52 0 1,-17 0 0,0 0 15,-71 0-15,0 0-1,1 0 1,17 0-1,0 0 1,35-18 0,-71 18-1,36-18 1,-17 1 0,-1 17-1,35-18 1,36-17-1,53 35 1,-53-18 0,123 18 15,-123-35-15,53 35-1,35 0 1,-124 0-1,107 0 1,17-18 0,-71 18-1,-52 0 1,-18 0 0,17 0-1,-34 0 1,52 0-1,0 0 1,53 0 0,-53 0 15,-35 0-15,88 0-1,-53 0 1,54 0-1,87 0 1,-53 0 0,-105 0-1,-18 0 1,0 0 0,0 0-1,-36 0 1,18 0-1,-17 0 1,17 0 0,36 0 15,-1 0-15,1 0-1,-36 0 1,-17 0 31,0 0-32,-1 0 1,19 0 0,-19 0-1,1 0 95,17 0-79,-17 0-16,-1 0-15,1 0 16,0 0 31,-18-17-31,17 17-1,1 0 16,0 0-31,-1 0 16,1 0 62,-36 0 78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5:11.9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23936 10478 0,'18'0'46,"17"0"-46,18 0 16,-18 0 0,89 0-1,-54 0 1,54 0 0,17 0-1,17 0 1,-52 0-1,35 0 1,-52 0 0,-36 0-1,141 0 1,-177 17 15,124-17-15,-35 0-1,0 0 1,-18 0 0,36 0-1,-1 0 1,18 0 0,-88 0-1,35 0 1,-52 0-1,17 0 1,-36 0 0,18 0-1,18 0 1,-17 0 0,-1 0 15,0 0-16,18 0 1,0 0 0,-35 0-1,35 0 1,-1 0 0,-34 0-1,17 0-15,-17 0 16,0 0-1,35 0 1,17 0 0,-17 0-1,18 0 17,-1 0-17,1 0 1,-18-17-1,0 17 1,35 0 0,-53 0-1,36 0-15,52-18 16,-105 18 0,35-18-1,0 18 1,17-17-1,-35 17 1,36 0 0,-18 0-1,-36 0 17,19 0-17,-19 0 1,1 0-1,17 0 1,-17 0 0,0 0-1,-1 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5:15.6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31327 10513 0,'17'0'203,"36"0"-187,0 0-1,-18 0-15,18 0 16,-17 0 0,52 0-1,-53 0 1,18 0 0,0 0-1,35 0 1,53 0-1,-70 17 1,35-17 0,-53 0-1,-36 0 1,54 0 0,-36 0-1,0 0 1,53 18-1,-17-18 17,0 0-17,-36 0 1,0 0-16,0 0 16,18 0-1,-35 0 1,0 0 15,-1 0 16,-34 0 125,-1 0-172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6-12T16:55:19.5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20532 11077 0,'35'0'94,"0"0"-79,1 18 1,-1-18-16,35 0 16,71 0-1,18 0 1,-106 0 0,35 18-16,1-18 15,-1 0 16,35 0-15,-17 0 0,17 0 15,1 17-15,-1-17-1,-52 0 1,-36 0-1,36 0 1,-54 0 0,54 0-16,17 18 15,-70-18 1,70 0 0,-17 0-1,-18 0 1,-18 0-1,18 0 1,0 0 15,-18 0-15,18 0 0,-36 0-16,72 0 15,-72 0 1,89 0-1,-53 0-15,-18 0 16,18 17 0,-17-17-1,-1 0 1,53 0 0,53 0-1,-70 0 1,17 18-1,-71-18 1,36 0 15,0 0-15,-17 0 0,-19 0-1,1 0 1,0 0-1,17 0 1,35 0 0,54 0-1,35 0 1,17 0 0,-53 0-1,19 0 1,16 0-1,-105 0 1,18 0 0,-36 0-1,53 0 1,-52 0 0,-19 0 15,1 0-16,-1 0 1,1 0 0,17 0-1,18 0 1,18 0 0,-54 0-1,36 0-15,36 0 16,-54 0-1,53 0 1,36 0 15,-19 0-15,-16 0 0,-37-18-1,37 18 1,-36 0-1,35 0 1,0 0 0,-70 0-1,70 0 1,-71 0-16,1 0 16,53 0-1,17 0 1,-35 0-1,17 0 1,-34 0 0,52 0 15,-53 0-15,18 0-1,18 0 1,-36 0-1,53 0 1,-17 0-16,-54 0 16,142 0-1,-18 0 1,-70 0 0,-54 0-1,19 0 1,-19 0-16,18 0 15,18 0 1,-35 0 0,17 0 15,-17 0-15,35 0-1,-36 0 1,19 0-1,17-17 1,35 17 0,0 0-1,-35 0 1,-53-18 0,35 18-1,18 0 1,0 0-1,0 0 17,0-17-17,-35 17 1,17 0 0,-18 0-1,1 0 16,0 0-15,17 0 0,-17 0-1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12/06/2021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customXml" Target="../ink/ink31.xml"/><Relationship Id="rId18" Type="http://schemas.openxmlformats.org/officeDocument/2006/relationships/image" Target="../media/image46.png"/><Relationship Id="rId3" Type="http://schemas.openxmlformats.org/officeDocument/2006/relationships/customXml" Target="../ink/ink26.xml"/><Relationship Id="rId7" Type="http://schemas.openxmlformats.org/officeDocument/2006/relationships/customXml" Target="../ink/ink28.xml"/><Relationship Id="rId12" Type="http://schemas.openxmlformats.org/officeDocument/2006/relationships/image" Target="../media/image43.png"/><Relationship Id="rId17" Type="http://schemas.openxmlformats.org/officeDocument/2006/relationships/customXml" Target="../ink/ink33.xml"/><Relationship Id="rId2" Type="http://schemas.openxmlformats.org/officeDocument/2006/relationships/image" Target="../media/image38.png"/><Relationship Id="rId16" Type="http://schemas.openxmlformats.org/officeDocument/2006/relationships/image" Target="../media/image45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customXml" Target="../ink/ink30.xml"/><Relationship Id="rId5" Type="http://schemas.openxmlformats.org/officeDocument/2006/relationships/customXml" Target="../ink/ink27.xml"/><Relationship Id="rId15" Type="http://schemas.openxmlformats.org/officeDocument/2006/relationships/customXml" Target="../ink/ink32.xml"/><Relationship Id="rId10" Type="http://schemas.openxmlformats.org/officeDocument/2006/relationships/image" Target="../media/image42.png"/><Relationship Id="rId19" Type="http://schemas.openxmlformats.org/officeDocument/2006/relationships/customXml" Target="../ink/ink34.xml"/><Relationship Id="rId4" Type="http://schemas.openxmlformats.org/officeDocument/2006/relationships/image" Target="../media/image39.png"/><Relationship Id="rId9" Type="http://schemas.openxmlformats.org/officeDocument/2006/relationships/customXml" Target="../ink/ink29.xml"/><Relationship Id="rId1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customXml" Target="../ink/ink35.xml"/><Relationship Id="rId7" Type="http://schemas.openxmlformats.org/officeDocument/2006/relationships/customXml" Target="../ink/ink37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customXml" Target="../ink/ink36.xml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openxmlformats.org/officeDocument/2006/relationships/customXml" Target="../ink/ink3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customXml" Target="../ink/ink6.xml"/><Relationship Id="rId18" Type="http://schemas.openxmlformats.org/officeDocument/2006/relationships/image" Target="../media/image12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9.png"/><Relationship Id="rId17" Type="http://schemas.openxmlformats.org/officeDocument/2006/relationships/customXml" Target="../ink/ink8.xml"/><Relationship Id="rId2" Type="http://schemas.openxmlformats.org/officeDocument/2006/relationships/image" Target="../media/image4.png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customXml" Target="../ink/ink5.xml"/><Relationship Id="rId24" Type="http://schemas.openxmlformats.org/officeDocument/2006/relationships/image" Target="../media/image15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10" Type="http://schemas.openxmlformats.org/officeDocument/2006/relationships/image" Target="../media/image8.png"/><Relationship Id="rId19" Type="http://schemas.openxmlformats.org/officeDocument/2006/relationships/customXml" Target="../ink/ink9.xml"/><Relationship Id="rId4" Type="http://schemas.openxmlformats.org/officeDocument/2006/relationships/image" Target="../media/image5.png"/><Relationship Id="rId9" Type="http://schemas.openxmlformats.org/officeDocument/2006/relationships/customXml" Target="../ink/ink4.xml"/><Relationship Id="rId14" Type="http://schemas.openxmlformats.org/officeDocument/2006/relationships/image" Target="../media/image10.png"/><Relationship Id="rId2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customXml" Target="../ink/ink17.xml"/><Relationship Id="rId18" Type="http://schemas.openxmlformats.org/officeDocument/2006/relationships/image" Target="../media/image24.png"/><Relationship Id="rId3" Type="http://schemas.openxmlformats.org/officeDocument/2006/relationships/customXml" Target="../ink/ink12.xml"/><Relationship Id="rId7" Type="http://schemas.openxmlformats.org/officeDocument/2006/relationships/customXml" Target="../ink/ink14.xml"/><Relationship Id="rId12" Type="http://schemas.openxmlformats.org/officeDocument/2006/relationships/image" Target="../media/image21.png"/><Relationship Id="rId17" Type="http://schemas.openxmlformats.org/officeDocument/2006/relationships/customXml" Target="../ink/ink19.xml"/><Relationship Id="rId2" Type="http://schemas.openxmlformats.org/officeDocument/2006/relationships/image" Target="../media/image16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customXml" Target="../ink/ink16.xml"/><Relationship Id="rId5" Type="http://schemas.openxmlformats.org/officeDocument/2006/relationships/customXml" Target="../ink/ink13.xml"/><Relationship Id="rId15" Type="http://schemas.openxmlformats.org/officeDocument/2006/relationships/customXml" Target="../ink/ink18.xml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customXml" Target="../ink/ink15.xml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customXml" Target="../ink/ink25.xml"/><Relationship Id="rId3" Type="http://schemas.openxmlformats.org/officeDocument/2006/relationships/customXml" Target="../ink/ink20.xml"/><Relationship Id="rId7" Type="http://schemas.openxmlformats.org/officeDocument/2006/relationships/customXml" Target="../ink/ink22.xml"/><Relationship Id="rId12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customXml" Target="../ink/ink24.xml"/><Relationship Id="rId5" Type="http://schemas.openxmlformats.org/officeDocument/2006/relationships/customXml" Target="../ink/ink21.xml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openxmlformats.org/officeDocument/2006/relationships/customXml" Target="../ink/ink23.xml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5" y="6472362"/>
            <a:ext cx="1849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 ADDEMONITOR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8EF35D-2940-469A-93BB-CBE290374FFE}"/>
              </a:ext>
            </a:extLst>
          </p:cNvPr>
          <p:cNvSpPr txBox="1"/>
          <p:nvPr/>
        </p:nvSpPr>
        <p:spPr>
          <a:xfrm>
            <a:off x="-37437" y="1909118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22-05-2021........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E659527-D1F4-467A-AE85-FC9E6B6056B1}"/>
              </a:ext>
            </a:extLst>
          </p:cNvPr>
          <p:cNvSpPr txBox="1"/>
          <p:nvPr/>
        </p:nvSpPr>
        <p:spPr>
          <a:xfrm>
            <a:off x="5591175" y="2225769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05-06-2021........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01047DB-3FE6-4869-9F48-9A5852468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210175" cy="179360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71BB4F5-FA15-453D-8D76-F8EC4EB13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6137" y="-17649"/>
            <a:ext cx="6645863" cy="2243418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5843B9B0-92A6-4927-AA52-CAC4E3D178E8}"/>
              </a:ext>
            </a:extLst>
          </p:cNvPr>
          <p:cNvSpPr txBox="1"/>
          <p:nvPr/>
        </p:nvSpPr>
        <p:spPr>
          <a:xfrm>
            <a:off x="-37437" y="3743529"/>
            <a:ext cx="1944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12-06-2021........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18D6AFA-6955-40E8-B8E6-5DE56AD85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075" y="2733675"/>
            <a:ext cx="9354366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35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57510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https://tradingeconomics.com/commodity/iron-ore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2A218C7-C8FC-4DB0-9949-B8A78394E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506" y="-16367"/>
            <a:ext cx="8863494" cy="668967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0DD5B21-9B33-42A5-87E6-F3767D97639C}"/>
              </a:ext>
            </a:extLst>
          </p:cNvPr>
          <p:cNvSpPr txBox="1"/>
          <p:nvPr/>
        </p:nvSpPr>
        <p:spPr>
          <a:xfrm>
            <a:off x="53996" y="81533"/>
            <a:ext cx="29749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PREÇOS</a:t>
            </a:r>
          </a:p>
          <a:p>
            <a:endParaRPr lang="pt-BR" b="1" u="sng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PETRÓLEO</a:t>
            </a:r>
          </a:p>
          <a:p>
            <a:endParaRPr lang="pt-BR" b="1" u="sng" dirty="0">
              <a:solidFill>
                <a:schemeClr val="accent5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Espuma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Resinas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Tinta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Plástico</a:t>
            </a:r>
          </a:p>
          <a:p>
            <a:pPr marL="285750" indent="-285750">
              <a:buFontTx/>
              <a:buChar char="-"/>
            </a:pPr>
            <a:r>
              <a:rPr lang="pt-BR" b="1" dirty="0" err="1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Courvin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8770B73-219D-44BA-8106-EA5150CE03DF}"/>
              </a:ext>
            </a:extLst>
          </p:cNvPr>
          <p:cNvSpPr txBox="1"/>
          <p:nvPr/>
        </p:nvSpPr>
        <p:spPr>
          <a:xfrm>
            <a:off x="660409" y="3686175"/>
            <a:ext cx="176212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800" b="1" dirty="0">
                <a:solidFill>
                  <a:schemeClr val="accent6">
                    <a:lumMod val="75000"/>
                  </a:schemeClr>
                </a:solidFill>
              </a:rPr>
              <a:t>DESDE 1984</a:t>
            </a:r>
          </a:p>
        </p:txBody>
      </p:sp>
    </p:spTree>
    <p:extLst>
      <p:ext uri="{BB962C8B-B14F-4D97-AF65-F5344CB8AC3E}">
        <p14:creationId xmlns:p14="http://schemas.microsoft.com/office/powerpoint/2010/main" val="2119540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57510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https://pt.tradingeconomics.com/commodity/lumber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C20509C-E546-464F-9633-31BA2A130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443" y="0"/>
            <a:ext cx="8956557" cy="663078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4380B50-001A-4BB1-934F-DB61AA4812BB}"/>
              </a:ext>
            </a:extLst>
          </p:cNvPr>
          <p:cNvSpPr txBox="1"/>
          <p:nvPr/>
        </p:nvSpPr>
        <p:spPr>
          <a:xfrm>
            <a:off x="53996" y="81533"/>
            <a:ext cx="31814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PREÇOS</a:t>
            </a:r>
          </a:p>
          <a:p>
            <a:endParaRPr lang="pt-BR" b="1" u="sng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MADEIRA</a:t>
            </a:r>
          </a:p>
          <a:p>
            <a:endParaRPr lang="pt-BR" b="1" u="sng" dirty="0">
              <a:solidFill>
                <a:schemeClr val="accent5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Móveis Madeira Maciça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Móveis em painel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Caixaria Estofados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Caixaria Box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4127982-F06B-4C5B-B408-B868AE6B19BD}"/>
              </a:ext>
            </a:extLst>
          </p:cNvPr>
          <p:cNvSpPr txBox="1"/>
          <p:nvPr/>
        </p:nvSpPr>
        <p:spPr>
          <a:xfrm>
            <a:off x="660409" y="3686175"/>
            <a:ext cx="17621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800" b="1" dirty="0">
                <a:solidFill>
                  <a:schemeClr val="accent6">
                    <a:lumMod val="75000"/>
                  </a:schemeClr>
                </a:solidFill>
              </a:rPr>
              <a:t>1 ANO</a:t>
            </a:r>
          </a:p>
        </p:txBody>
      </p:sp>
    </p:spTree>
    <p:extLst>
      <p:ext uri="{BB962C8B-B14F-4D97-AF65-F5344CB8AC3E}">
        <p14:creationId xmlns:p14="http://schemas.microsoft.com/office/powerpoint/2010/main" val="4269066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57510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https://pt.tradingeconomics.com/commodity/lumber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ECFC070-4F61-4126-AE94-B2F6ABF5F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187" y="0"/>
            <a:ext cx="8899813" cy="661866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FD4853A-CE54-48B2-A0DA-2EA19D0A6572}"/>
              </a:ext>
            </a:extLst>
          </p:cNvPr>
          <p:cNvSpPr txBox="1"/>
          <p:nvPr/>
        </p:nvSpPr>
        <p:spPr>
          <a:xfrm>
            <a:off x="53996" y="81533"/>
            <a:ext cx="29749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PREÇOS</a:t>
            </a:r>
          </a:p>
          <a:p>
            <a:endParaRPr lang="pt-BR" b="1" u="sng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MADEIRA</a:t>
            </a:r>
          </a:p>
          <a:p>
            <a:endParaRPr lang="pt-BR" b="1" u="sng" dirty="0">
              <a:solidFill>
                <a:schemeClr val="accent5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Móveis Madeira Maciça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Móveis em painel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Caixaria Estofados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Caixaria Box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4EDF1DB-ED39-4DFB-9DF3-AC17B8C6470A}"/>
              </a:ext>
            </a:extLst>
          </p:cNvPr>
          <p:cNvSpPr txBox="1"/>
          <p:nvPr/>
        </p:nvSpPr>
        <p:spPr>
          <a:xfrm>
            <a:off x="660409" y="3686175"/>
            <a:ext cx="176212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800" b="1" dirty="0">
                <a:solidFill>
                  <a:schemeClr val="accent6">
                    <a:lumMod val="75000"/>
                  </a:schemeClr>
                </a:solidFill>
              </a:rPr>
              <a:t>DESDE 1996</a:t>
            </a:r>
          </a:p>
        </p:txBody>
      </p:sp>
    </p:spTree>
    <p:extLst>
      <p:ext uri="{BB962C8B-B14F-4D97-AF65-F5344CB8AC3E}">
        <p14:creationId xmlns:p14="http://schemas.microsoft.com/office/powerpoint/2010/main" val="1683940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57587" y="509946"/>
            <a:ext cx="208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INFLAÇÃO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https://g1.globo.com/economia/noticia/2021/06/09/ipca-inflacao-acelera-em-maio-e-chega-a-083percent.ghtml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539ED79-5CFE-4940-BA70-FBE1B9923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650" y="0"/>
            <a:ext cx="9277350" cy="636110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806284B2-145E-4DE2-8C75-C999DA22DEF2}"/>
                  </a:ext>
                </a:extLst>
              </p14:cNvPr>
              <p14:cNvContentPartPr/>
              <p14:nvPr/>
            </p14:nvContentPartPr>
            <p14:xfrm>
              <a:off x="3828960" y="3117960"/>
              <a:ext cx="4096080" cy="8928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806284B2-145E-4DE2-8C75-C999DA22DEF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13120" y="3054600"/>
                <a:ext cx="41274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AAC829C2-7B02-4E92-8F42-288BEFD2F329}"/>
                  </a:ext>
                </a:extLst>
              </p14:cNvPr>
              <p14:cNvContentPartPr/>
              <p14:nvPr/>
            </p14:nvContentPartPr>
            <p14:xfrm>
              <a:off x="4965840" y="3086280"/>
              <a:ext cx="2876760" cy="7632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AAC829C2-7B02-4E92-8F42-288BEFD2F32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50000" y="3022920"/>
                <a:ext cx="290808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6CC0B7A2-6772-4841-B9FB-AD5FCE11C820}"/>
                  </a:ext>
                </a:extLst>
              </p14:cNvPr>
              <p14:cNvContentPartPr/>
              <p14:nvPr/>
            </p14:nvContentPartPr>
            <p14:xfrm>
              <a:off x="7721640" y="1955880"/>
              <a:ext cx="1143360" cy="5760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6CC0B7A2-6772-4841-B9FB-AD5FCE11C82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05800" y="1892520"/>
                <a:ext cx="117468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51718FCF-27BD-461D-AF13-FCE55732DFA6}"/>
                  </a:ext>
                </a:extLst>
              </p14:cNvPr>
              <p14:cNvContentPartPr/>
              <p14:nvPr/>
            </p14:nvContentPartPr>
            <p14:xfrm>
              <a:off x="7715160" y="2057400"/>
              <a:ext cx="1213200" cy="259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51718FCF-27BD-461D-AF13-FCE55732DFA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99320" y="1994040"/>
                <a:ext cx="124452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B9B9AC39-4A54-445E-99FA-0E49A226A260}"/>
                  </a:ext>
                </a:extLst>
              </p14:cNvPr>
              <p14:cNvContentPartPr/>
              <p14:nvPr/>
            </p14:nvContentPartPr>
            <p14:xfrm>
              <a:off x="7702560" y="2178000"/>
              <a:ext cx="1219680" cy="194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B9B9AC39-4A54-445E-99FA-0E49A226A26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686720" y="2114640"/>
                <a:ext cx="12510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3BCDD913-1BB9-41B6-97F5-74F625178819}"/>
                  </a:ext>
                </a:extLst>
              </p14:cNvPr>
              <p14:cNvContentPartPr/>
              <p14:nvPr/>
            </p14:nvContentPartPr>
            <p14:xfrm>
              <a:off x="8236080" y="2114640"/>
              <a:ext cx="495360" cy="129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3BCDD913-1BB9-41B6-97F5-74F62517881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220240" y="2051280"/>
                <a:ext cx="52668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254FA78A-18C9-4AEE-901A-D7D16A69DB9E}"/>
                  </a:ext>
                </a:extLst>
              </p14:cNvPr>
              <p14:cNvContentPartPr/>
              <p14:nvPr/>
            </p14:nvContentPartPr>
            <p14:xfrm>
              <a:off x="8502480" y="1962000"/>
              <a:ext cx="425880" cy="1332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254FA78A-18C9-4AEE-901A-D7D16A69DB9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486640" y="1898640"/>
                <a:ext cx="45720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32FCA55D-809D-411C-A803-028649558615}"/>
                  </a:ext>
                </a:extLst>
              </p14:cNvPr>
              <p14:cNvContentPartPr/>
              <p14:nvPr/>
            </p14:nvContentPartPr>
            <p14:xfrm>
              <a:off x="8369280" y="1955880"/>
              <a:ext cx="146520" cy="648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32FCA55D-809D-411C-A803-02864955861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353440" y="1892520"/>
                <a:ext cx="17784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80408378-0D51-4412-A121-CA57827B1E74}"/>
                  </a:ext>
                </a:extLst>
              </p14:cNvPr>
              <p14:cNvContentPartPr/>
              <p14:nvPr/>
            </p14:nvContentPartPr>
            <p14:xfrm>
              <a:off x="8083440" y="1955880"/>
              <a:ext cx="33696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80408378-0D51-4412-A121-CA57827B1E7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067600" y="1892520"/>
                <a:ext cx="36828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9133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JUROS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https://www.correiobraziliense.com.br/economia/2021/06/4930418-juros-voltam-a-subir-pressionadas-por-piora-de-cenarios-de-inflacao-e-selic.html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C59868D-1444-43BA-8531-38357EC5E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275" y="0"/>
            <a:ext cx="8467725" cy="63531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82836630-C848-44F9-B7AD-BC899558789B}"/>
                  </a:ext>
                </a:extLst>
              </p14:cNvPr>
              <p14:cNvContentPartPr/>
              <p14:nvPr/>
            </p14:nvContentPartPr>
            <p14:xfrm>
              <a:off x="4178160" y="2755800"/>
              <a:ext cx="1715040" cy="259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82836630-C848-44F9-B7AD-BC899558789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62320" y="2692440"/>
                <a:ext cx="174636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824BA1C-37A3-4ECD-9EE4-5B93F8451732}"/>
                  </a:ext>
                </a:extLst>
              </p14:cNvPr>
              <p14:cNvContentPartPr/>
              <p14:nvPr/>
            </p14:nvContentPartPr>
            <p14:xfrm>
              <a:off x="6705720" y="3600360"/>
              <a:ext cx="1740240" cy="511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824BA1C-37A3-4ECD-9EE4-5B93F845173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89880" y="3537000"/>
                <a:ext cx="177156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3CBF7DB9-7F96-4D32-AA5B-C0EFC9CFC49D}"/>
                  </a:ext>
                </a:extLst>
              </p14:cNvPr>
              <p14:cNvContentPartPr/>
              <p14:nvPr/>
            </p14:nvContentPartPr>
            <p14:xfrm>
              <a:off x="4159080" y="3797280"/>
              <a:ext cx="4500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3CBF7DB9-7F96-4D32-AA5B-C0EFC9CFC4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43240" y="3733920"/>
                <a:ext cx="76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3B4615F2-F957-4CE5-9DB0-6DE92B0022AB}"/>
                  </a:ext>
                </a:extLst>
              </p14:cNvPr>
              <p14:cNvContentPartPr/>
              <p14:nvPr/>
            </p14:nvContentPartPr>
            <p14:xfrm>
              <a:off x="4152960" y="3772080"/>
              <a:ext cx="762480" cy="255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3B4615F2-F957-4CE5-9DB0-6DE92B0022A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37120" y="3708720"/>
                <a:ext cx="793800" cy="15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0574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1547812" y="2936557"/>
            <a:ext cx="90963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00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233768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E099E13-E9FA-4378-8292-6EEA7A5CC3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471893"/>
              </p:ext>
            </p:extLst>
          </p:nvPr>
        </p:nvGraphicFramePr>
        <p:xfrm>
          <a:off x="0" y="108639"/>
          <a:ext cx="12192000" cy="6251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FA1C705B-2A71-439A-A9D8-5993F3F1EDAC}"/>
              </a:ext>
            </a:extLst>
          </p:cNvPr>
          <p:cNvSpPr txBox="1"/>
          <p:nvPr/>
        </p:nvSpPr>
        <p:spPr>
          <a:xfrm>
            <a:off x="151075" y="6472362"/>
            <a:ext cx="1849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 ADDEMONITOR</a:t>
            </a:r>
          </a:p>
        </p:txBody>
      </p:sp>
    </p:spTree>
    <p:extLst>
      <p:ext uri="{BB962C8B-B14F-4D97-AF65-F5344CB8AC3E}">
        <p14:creationId xmlns:p14="http://schemas.microsoft.com/office/powerpoint/2010/main" val="260218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A1C705B-2A71-439A-A9D8-5993F3F1EDAC}"/>
              </a:ext>
            </a:extLst>
          </p:cNvPr>
          <p:cNvSpPr txBox="1"/>
          <p:nvPr/>
        </p:nvSpPr>
        <p:spPr>
          <a:xfrm>
            <a:off x="151075" y="6472362"/>
            <a:ext cx="1849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 ADDEMONITOR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7392483-629F-4277-B570-EE9968B6F7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0757708"/>
              </p:ext>
            </p:extLst>
          </p:nvPr>
        </p:nvGraphicFramePr>
        <p:xfrm>
          <a:off x="0" y="0"/>
          <a:ext cx="12192000" cy="6215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291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https://valor.globo.com/mundo/noticia/2021/05/14/varejo-nos-eua-ainda-deve-sentir-em-abril-efeito-dos-cheques-de-estimulo.ghtml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B59CAEF-956C-4096-867D-1ACC45D6D5A2}"/>
              </a:ext>
            </a:extLst>
          </p:cNvPr>
          <p:cNvSpPr txBox="1"/>
          <p:nvPr/>
        </p:nvSpPr>
        <p:spPr>
          <a:xfrm>
            <a:off x="151073" y="255512"/>
            <a:ext cx="22206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VENDAS</a:t>
            </a:r>
          </a:p>
          <a:p>
            <a:endParaRPr lang="pt-BR" b="1" u="sng" dirty="0">
              <a:solidFill>
                <a:schemeClr val="accent5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ESTADOS UNIDOS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3572690-E27B-409C-848F-80D422892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389" y="-1"/>
            <a:ext cx="9656612" cy="60293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5C25EFC3-7F38-415A-BF7C-4C083912473C}"/>
                  </a:ext>
                </a:extLst>
              </p14:cNvPr>
              <p14:cNvContentPartPr/>
              <p14:nvPr/>
            </p14:nvContentPartPr>
            <p14:xfrm>
              <a:off x="2927520" y="3124080"/>
              <a:ext cx="2241720" cy="25920"/>
            </p14:xfrm>
          </p:contentPart>
        </mc:Choice>
        <mc:Fallback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5C25EFC3-7F38-415A-BF7C-4C08391247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11680" y="3060720"/>
                <a:ext cx="227304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8" name="Tinta 17">
                <a:extLst>
                  <a:ext uri="{FF2B5EF4-FFF2-40B4-BE49-F238E27FC236}">
                    <a16:creationId xmlns:a16="http://schemas.microsoft.com/office/drawing/2014/main" id="{CBE2E2F5-64BC-47BE-9186-5AACC2DE0971}"/>
                  </a:ext>
                </a:extLst>
              </p14:cNvPr>
              <p14:cNvContentPartPr/>
              <p14:nvPr/>
            </p14:nvContentPartPr>
            <p14:xfrm>
              <a:off x="3683160" y="3359160"/>
              <a:ext cx="1327320" cy="32040"/>
            </p14:xfrm>
          </p:contentPart>
        </mc:Choice>
        <mc:Fallback>
          <p:pic>
            <p:nvPicPr>
              <p:cNvPr id="18" name="Tinta 17">
                <a:extLst>
                  <a:ext uri="{FF2B5EF4-FFF2-40B4-BE49-F238E27FC236}">
                    <a16:creationId xmlns:a16="http://schemas.microsoft.com/office/drawing/2014/main" id="{CBE2E2F5-64BC-47BE-9186-5AACC2DE097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67320" y="3295800"/>
                <a:ext cx="135864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4592388D-74F8-42E5-9282-AF0D67A9B598}"/>
                  </a:ext>
                </a:extLst>
              </p14:cNvPr>
              <p14:cNvContentPartPr/>
              <p14:nvPr/>
            </p14:nvContentPartPr>
            <p14:xfrm>
              <a:off x="2724120" y="3575160"/>
              <a:ext cx="2318040" cy="38520"/>
            </p14:xfrm>
          </p:contentPart>
        </mc:Choice>
        <mc:Fallback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4592388D-74F8-42E5-9282-AF0D67A9B59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08280" y="3511800"/>
                <a:ext cx="234936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0" name="Tinta 19">
                <a:extLst>
                  <a:ext uri="{FF2B5EF4-FFF2-40B4-BE49-F238E27FC236}">
                    <a16:creationId xmlns:a16="http://schemas.microsoft.com/office/drawing/2014/main" id="{66E0CC62-C7C0-40CF-AB93-6F7C64AE419B}"/>
                  </a:ext>
                </a:extLst>
              </p14:cNvPr>
              <p14:cNvContentPartPr/>
              <p14:nvPr/>
            </p14:nvContentPartPr>
            <p14:xfrm>
              <a:off x="2730600" y="3778200"/>
              <a:ext cx="2387880" cy="25920"/>
            </p14:xfrm>
          </p:contentPart>
        </mc:Choice>
        <mc:Fallback>
          <p:pic>
            <p:nvPicPr>
              <p:cNvPr id="20" name="Tinta 19">
                <a:extLst>
                  <a:ext uri="{FF2B5EF4-FFF2-40B4-BE49-F238E27FC236}">
                    <a16:creationId xmlns:a16="http://schemas.microsoft.com/office/drawing/2014/main" id="{66E0CC62-C7C0-40CF-AB93-6F7C64AE419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714760" y="3714840"/>
                <a:ext cx="241920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1" name="Tinta 20">
                <a:extLst>
                  <a:ext uri="{FF2B5EF4-FFF2-40B4-BE49-F238E27FC236}">
                    <a16:creationId xmlns:a16="http://schemas.microsoft.com/office/drawing/2014/main" id="{5DE69F97-CEB4-4ADF-AC35-A03913D3BC5E}"/>
                  </a:ext>
                </a:extLst>
              </p14:cNvPr>
              <p14:cNvContentPartPr/>
              <p14:nvPr/>
            </p14:nvContentPartPr>
            <p14:xfrm>
              <a:off x="2679840" y="3994200"/>
              <a:ext cx="368640" cy="360"/>
            </p14:xfrm>
          </p:contentPart>
        </mc:Choice>
        <mc:Fallback>
          <p:pic>
            <p:nvPicPr>
              <p:cNvPr id="21" name="Tinta 20">
                <a:extLst>
                  <a:ext uri="{FF2B5EF4-FFF2-40B4-BE49-F238E27FC236}">
                    <a16:creationId xmlns:a16="http://schemas.microsoft.com/office/drawing/2014/main" id="{5DE69F97-CEB4-4ADF-AC35-A03913D3BC5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664000" y="3930840"/>
                <a:ext cx="399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2" name="Tinta 21">
                <a:extLst>
                  <a:ext uri="{FF2B5EF4-FFF2-40B4-BE49-F238E27FC236}">
                    <a16:creationId xmlns:a16="http://schemas.microsoft.com/office/drawing/2014/main" id="{951D0C3F-82C2-444B-93C6-AACE9968F4F4}"/>
                  </a:ext>
                </a:extLst>
              </p14:cNvPr>
              <p14:cNvContentPartPr/>
              <p14:nvPr/>
            </p14:nvContentPartPr>
            <p14:xfrm>
              <a:off x="8248680" y="3772080"/>
              <a:ext cx="2921400" cy="70200"/>
            </p14:xfrm>
          </p:contentPart>
        </mc:Choice>
        <mc:Fallback>
          <p:pic>
            <p:nvPicPr>
              <p:cNvPr id="22" name="Tinta 21">
                <a:extLst>
                  <a:ext uri="{FF2B5EF4-FFF2-40B4-BE49-F238E27FC236}">
                    <a16:creationId xmlns:a16="http://schemas.microsoft.com/office/drawing/2014/main" id="{951D0C3F-82C2-444B-93C6-AACE9968F4F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232840" y="3708720"/>
                <a:ext cx="295272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23" name="Tinta 22">
                <a:extLst>
                  <a:ext uri="{FF2B5EF4-FFF2-40B4-BE49-F238E27FC236}">
                    <a16:creationId xmlns:a16="http://schemas.microsoft.com/office/drawing/2014/main" id="{0AAAF18B-3C45-46CC-8AB3-F248FE4AFFBF}"/>
                  </a:ext>
                </a:extLst>
              </p14:cNvPr>
              <p14:cNvContentPartPr/>
              <p14:nvPr/>
            </p14:nvContentPartPr>
            <p14:xfrm>
              <a:off x="8616960" y="3753000"/>
              <a:ext cx="1543320" cy="25560"/>
            </p14:xfrm>
          </p:contentPart>
        </mc:Choice>
        <mc:Fallback>
          <p:pic>
            <p:nvPicPr>
              <p:cNvPr id="23" name="Tinta 22">
                <a:extLst>
                  <a:ext uri="{FF2B5EF4-FFF2-40B4-BE49-F238E27FC236}">
                    <a16:creationId xmlns:a16="http://schemas.microsoft.com/office/drawing/2014/main" id="{0AAAF18B-3C45-46CC-8AB3-F248FE4AFFB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601120" y="3689640"/>
                <a:ext cx="157464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24" name="Tinta 23">
                <a:extLst>
                  <a:ext uri="{FF2B5EF4-FFF2-40B4-BE49-F238E27FC236}">
                    <a16:creationId xmlns:a16="http://schemas.microsoft.com/office/drawing/2014/main" id="{803C9ECE-2D75-47BC-94C6-88DA516B1CB9}"/>
                  </a:ext>
                </a:extLst>
              </p14:cNvPr>
              <p14:cNvContentPartPr/>
              <p14:nvPr/>
            </p14:nvContentPartPr>
            <p14:xfrm>
              <a:off x="11277720" y="3784680"/>
              <a:ext cx="552600" cy="12960"/>
            </p14:xfrm>
          </p:contentPart>
        </mc:Choice>
        <mc:Fallback>
          <p:pic>
            <p:nvPicPr>
              <p:cNvPr id="24" name="Tinta 23">
                <a:extLst>
                  <a:ext uri="{FF2B5EF4-FFF2-40B4-BE49-F238E27FC236}">
                    <a16:creationId xmlns:a16="http://schemas.microsoft.com/office/drawing/2014/main" id="{803C9ECE-2D75-47BC-94C6-88DA516B1CB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261880" y="3721320"/>
                <a:ext cx="58392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5" name="Tinta 24">
                <a:extLst>
                  <a:ext uri="{FF2B5EF4-FFF2-40B4-BE49-F238E27FC236}">
                    <a16:creationId xmlns:a16="http://schemas.microsoft.com/office/drawing/2014/main" id="{F691D0FB-E841-4792-9547-9EEB278B7134}"/>
                  </a:ext>
                </a:extLst>
              </p14:cNvPr>
              <p14:cNvContentPartPr/>
              <p14:nvPr/>
            </p14:nvContentPartPr>
            <p14:xfrm>
              <a:off x="7391520" y="3987720"/>
              <a:ext cx="2902320" cy="38520"/>
            </p14:xfrm>
          </p:contentPart>
        </mc:Choice>
        <mc:Fallback>
          <p:pic>
            <p:nvPicPr>
              <p:cNvPr id="25" name="Tinta 24">
                <a:extLst>
                  <a:ext uri="{FF2B5EF4-FFF2-40B4-BE49-F238E27FC236}">
                    <a16:creationId xmlns:a16="http://schemas.microsoft.com/office/drawing/2014/main" id="{F691D0FB-E841-4792-9547-9EEB278B713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375680" y="3924360"/>
                <a:ext cx="29336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26" name="Tinta 25">
                <a:extLst>
                  <a:ext uri="{FF2B5EF4-FFF2-40B4-BE49-F238E27FC236}">
                    <a16:creationId xmlns:a16="http://schemas.microsoft.com/office/drawing/2014/main" id="{2C23F738-9E1B-49DA-A203-70D2D6FE266B}"/>
                  </a:ext>
                </a:extLst>
              </p14:cNvPr>
              <p14:cNvContentPartPr/>
              <p14:nvPr/>
            </p14:nvContentPartPr>
            <p14:xfrm>
              <a:off x="10852200" y="4000680"/>
              <a:ext cx="921240" cy="6480"/>
            </p14:xfrm>
          </p:contentPart>
        </mc:Choice>
        <mc:Fallback>
          <p:pic>
            <p:nvPicPr>
              <p:cNvPr id="26" name="Tinta 25">
                <a:extLst>
                  <a:ext uri="{FF2B5EF4-FFF2-40B4-BE49-F238E27FC236}">
                    <a16:creationId xmlns:a16="http://schemas.microsoft.com/office/drawing/2014/main" id="{2C23F738-9E1B-49DA-A203-70D2D6FE266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836360" y="3937320"/>
                <a:ext cx="95256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7" name="Tinta 26">
                <a:extLst>
                  <a:ext uri="{FF2B5EF4-FFF2-40B4-BE49-F238E27FC236}">
                    <a16:creationId xmlns:a16="http://schemas.microsoft.com/office/drawing/2014/main" id="{8A136293-227D-4515-9886-16735A6B7F0D}"/>
                  </a:ext>
                </a:extLst>
              </p14:cNvPr>
              <p14:cNvContentPartPr/>
              <p14:nvPr/>
            </p14:nvContentPartPr>
            <p14:xfrm>
              <a:off x="7442280" y="4184640"/>
              <a:ext cx="3391200" cy="51120"/>
            </p14:xfrm>
          </p:contentPart>
        </mc:Choice>
        <mc:Fallback>
          <p:pic>
            <p:nvPicPr>
              <p:cNvPr id="27" name="Tinta 26">
                <a:extLst>
                  <a:ext uri="{FF2B5EF4-FFF2-40B4-BE49-F238E27FC236}">
                    <a16:creationId xmlns:a16="http://schemas.microsoft.com/office/drawing/2014/main" id="{8A136293-227D-4515-9886-16735A6B7F0D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426440" y="4121280"/>
                <a:ext cx="3422520" cy="17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483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https://valor.globo.com/empresas/noticia/2021/06/11/demanda-supera-estimativas-e-estoques-voltam-a-se-ajustar-na-area-de-moda.ghtml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7840B25-4BD0-4AD5-A187-3750FEE5F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75" y="0"/>
            <a:ext cx="8392851" cy="638175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B59CAEF-956C-4096-867D-1ACC45D6D5A2}"/>
              </a:ext>
            </a:extLst>
          </p:cNvPr>
          <p:cNvSpPr txBox="1"/>
          <p:nvPr/>
        </p:nvSpPr>
        <p:spPr>
          <a:xfrm>
            <a:off x="151074" y="255512"/>
            <a:ext cx="2084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VENDAS</a:t>
            </a:r>
          </a:p>
          <a:p>
            <a:endParaRPr lang="pt-BR" b="1" u="sng" dirty="0">
              <a:solidFill>
                <a:schemeClr val="accent5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CONFECÇOES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C9DB7604-0CB5-4F29-BD2B-91FA5BA078BB}"/>
                  </a:ext>
                </a:extLst>
              </p14:cNvPr>
              <p14:cNvContentPartPr/>
              <p14:nvPr/>
            </p14:nvContentPartPr>
            <p14:xfrm>
              <a:off x="5048280" y="2527200"/>
              <a:ext cx="5943960" cy="8928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C9DB7604-0CB5-4F29-BD2B-91FA5BA078B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32440" y="2463840"/>
                <a:ext cx="59752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CABBA7CD-E318-4468-9847-98847B1971AE}"/>
                  </a:ext>
                </a:extLst>
              </p14:cNvPr>
              <p14:cNvContentPartPr/>
              <p14:nvPr/>
            </p14:nvContentPartPr>
            <p14:xfrm>
              <a:off x="5035680" y="2730600"/>
              <a:ext cx="1746360" cy="385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CABBA7CD-E318-4468-9847-98847B1971A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19840" y="2667240"/>
                <a:ext cx="177768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C0A78658-D020-4C86-B6AC-84ACC0C2320A}"/>
                  </a:ext>
                </a:extLst>
              </p14:cNvPr>
              <p14:cNvContentPartPr/>
              <p14:nvPr/>
            </p14:nvContentPartPr>
            <p14:xfrm>
              <a:off x="4070520" y="3390840"/>
              <a:ext cx="2318040" cy="5112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C0A78658-D020-4C86-B6AC-84ACC0C2320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54680" y="3327480"/>
                <a:ext cx="234936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339EBA6B-998D-45CB-8242-8D3ABC3CC2FF}"/>
                  </a:ext>
                </a:extLst>
              </p14:cNvPr>
              <p14:cNvContentPartPr/>
              <p14:nvPr/>
            </p14:nvContentPartPr>
            <p14:xfrm>
              <a:off x="4076640" y="3670200"/>
              <a:ext cx="2108520" cy="68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339EBA6B-998D-45CB-8242-8D3ABC3CC2F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60800" y="3606840"/>
                <a:ext cx="213984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A4C14627-440A-46A7-A48B-9D37CD65543E}"/>
                  </a:ext>
                </a:extLst>
              </p14:cNvPr>
              <p14:cNvContentPartPr/>
              <p14:nvPr/>
            </p14:nvContentPartPr>
            <p14:xfrm>
              <a:off x="4057560" y="3854520"/>
              <a:ext cx="1213200" cy="255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A4C14627-440A-46A7-A48B-9D37CD65543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41720" y="3791160"/>
                <a:ext cx="124452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EB894BAE-D4B1-4683-BBB6-A26D7B7B03D2}"/>
                  </a:ext>
                </a:extLst>
              </p14:cNvPr>
              <p14:cNvContentPartPr/>
              <p14:nvPr/>
            </p14:nvContentPartPr>
            <p14:xfrm>
              <a:off x="11233080" y="4375080"/>
              <a:ext cx="6840" cy="3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EB894BAE-D4B1-4683-BBB6-A26D7B7B03D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217240" y="4311720"/>
                <a:ext cx="38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4CC995CB-2A90-467C-BD25-E1B3837E81DE}"/>
                  </a:ext>
                </a:extLst>
              </p14:cNvPr>
              <p14:cNvContentPartPr/>
              <p14:nvPr/>
            </p14:nvContentPartPr>
            <p14:xfrm>
              <a:off x="10242720" y="4343400"/>
              <a:ext cx="1314720" cy="385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4CC995CB-2A90-467C-BD25-E1B3837E81D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226880" y="4280040"/>
                <a:ext cx="13460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CAAB252F-7674-402B-AC8C-0568A53B45BB}"/>
                  </a:ext>
                </a:extLst>
              </p14:cNvPr>
              <p14:cNvContentPartPr/>
              <p14:nvPr/>
            </p14:nvContentPartPr>
            <p14:xfrm>
              <a:off x="7023240" y="4591080"/>
              <a:ext cx="3492720" cy="1944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CAAB252F-7674-402B-AC8C-0568A53B45B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007400" y="4527720"/>
                <a:ext cx="3524040" cy="14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060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https://www.icarros.com.br/noticias/geral/industria-em-maio:-limitacoes-de-producao-seguram-as-vendas/29232.html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3E4238F-8244-44EF-BDE2-3F1601F94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0"/>
            <a:ext cx="10115550" cy="60388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A040C8D-7E46-4B3D-A124-79BD67AA5763}"/>
              </a:ext>
            </a:extLst>
          </p:cNvPr>
          <p:cNvSpPr txBox="1"/>
          <p:nvPr/>
        </p:nvSpPr>
        <p:spPr>
          <a:xfrm>
            <a:off x="151074" y="255512"/>
            <a:ext cx="2084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VENDAS</a:t>
            </a:r>
          </a:p>
          <a:p>
            <a:endParaRPr lang="pt-BR" b="1" u="sng" dirty="0">
              <a:solidFill>
                <a:schemeClr val="accent5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AUTOMÓVEIS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A4E2B806-7089-40F5-BEF5-66E2C7B60DE4}"/>
                  </a:ext>
                </a:extLst>
              </p14:cNvPr>
              <p14:cNvContentPartPr/>
              <p14:nvPr/>
            </p14:nvContentPartPr>
            <p14:xfrm>
              <a:off x="3073320" y="3156120"/>
              <a:ext cx="7531560" cy="8280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A4E2B806-7089-40F5-BEF5-66E2C7B60DE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57480" y="3092760"/>
                <a:ext cx="756288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DBCD6088-29C0-4147-A52A-E4493E2C576D}"/>
                  </a:ext>
                </a:extLst>
              </p14:cNvPr>
              <p14:cNvContentPartPr/>
              <p14:nvPr/>
            </p14:nvContentPartPr>
            <p14:xfrm>
              <a:off x="3048120" y="3390840"/>
              <a:ext cx="806760" cy="320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DBCD6088-29C0-4147-A52A-E4493E2C576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32280" y="3327480"/>
                <a:ext cx="83808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4E81D1FE-DD01-4CA3-B646-3A8DA6E81E4B}"/>
                  </a:ext>
                </a:extLst>
              </p14:cNvPr>
              <p14:cNvContentPartPr/>
              <p14:nvPr/>
            </p14:nvContentPartPr>
            <p14:xfrm>
              <a:off x="3067200" y="4102200"/>
              <a:ext cx="5289840" cy="8280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4E81D1FE-DD01-4CA3-B646-3A8DA6E81E4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51360" y="4038840"/>
                <a:ext cx="532116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B5E16E24-BDE8-4B6C-9D0E-C5CC72E3DE11}"/>
                  </a:ext>
                </a:extLst>
              </p14:cNvPr>
              <p14:cNvContentPartPr/>
              <p14:nvPr/>
            </p14:nvContentPartPr>
            <p14:xfrm>
              <a:off x="7759800" y="4133880"/>
              <a:ext cx="1974960" cy="511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B5E16E24-BDE8-4B6C-9D0E-C5CC72E3DE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43960" y="4070520"/>
                <a:ext cx="200628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301DEC3C-009A-4104-9C01-801CF4848443}"/>
                  </a:ext>
                </a:extLst>
              </p14:cNvPr>
              <p14:cNvContentPartPr/>
              <p14:nvPr/>
            </p14:nvContentPartPr>
            <p14:xfrm>
              <a:off x="5429160" y="1644480"/>
              <a:ext cx="6636240" cy="831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301DEC3C-009A-4104-9C01-801CF484844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413320" y="1581120"/>
                <a:ext cx="666756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75B3ECB7-AC95-4145-9605-A34049F1B77E}"/>
                  </a:ext>
                </a:extLst>
              </p14:cNvPr>
              <p14:cNvContentPartPr/>
              <p14:nvPr/>
            </p14:nvContentPartPr>
            <p14:xfrm>
              <a:off x="3759120" y="1987560"/>
              <a:ext cx="1041840" cy="68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75B3ECB7-AC95-4145-9605-A34049F1B77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743280" y="1924200"/>
                <a:ext cx="1073160" cy="13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0324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>
            <a:off x="53996" y="81533"/>
            <a:ext cx="29749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PREÇOS</a:t>
            </a:r>
          </a:p>
          <a:p>
            <a:endParaRPr lang="pt-BR" b="1" u="sng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MINÉRIO DE FERRO</a:t>
            </a:r>
          </a:p>
          <a:p>
            <a:endParaRPr lang="pt-BR" b="1" u="sng" dirty="0">
              <a:solidFill>
                <a:schemeClr val="accent5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Móveis em aço plano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Móveis Tubulares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Molas de colchões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Dobradiças/Corrediças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57510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https://tradingeconomics.com/commodity/iron-ore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6F18110-ACDB-444D-A7F7-66F71F201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49" y="0"/>
            <a:ext cx="9109055" cy="663292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A562E3D-04F0-4130-ADF6-D7771B1FAB61}"/>
              </a:ext>
            </a:extLst>
          </p:cNvPr>
          <p:cNvSpPr txBox="1"/>
          <p:nvPr/>
        </p:nvSpPr>
        <p:spPr>
          <a:xfrm>
            <a:off x="660409" y="3686175"/>
            <a:ext cx="17621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800" b="1" dirty="0">
                <a:solidFill>
                  <a:schemeClr val="accent6">
                    <a:lumMod val="75000"/>
                  </a:schemeClr>
                </a:solidFill>
              </a:rPr>
              <a:t>1 ANO</a:t>
            </a:r>
          </a:p>
        </p:txBody>
      </p:sp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57510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https://tradingeconomics.com/commodity/iron-ore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5EB5FF9-5269-471D-A725-10B6BB85D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49" y="0"/>
            <a:ext cx="9163051" cy="668529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0A747B3-0453-4B16-986B-2E49FDCEBC7E}"/>
              </a:ext>
            </a:extLst>
          </p:cNvPr>
          <p:cNvSpPr txBox="1"/>
          <p:nvPr/>
        </p:nvSpPr>
        <p:spPr>
          <a:xfrm>
            <a:off x="53996" y="81533"/>
            <a:ext cx="29749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PREÇOS</a:t>
            </a:r>
          </a:p>
          <a:p>
            <a:endParaRPr lang="pt-BR" b="1" u="sng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MINÉRIO DE FERRO</a:t>
            </a:r>
          </a:p>
          <a:p>
            <a:endParaRPr lang="pt-BR" b="1" u="sng" dirty="0">
              <a:solidFill>
                <a:schemeClr val="accent5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Móveis em aço plano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Móveis Tubulares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Molas de colchões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Dobradiças/Corrediças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997EC5-ABBC-4D24-AD35-3FA5D19647C7}"/>
              </a:ext>
            </a:extLst>
          </p:cNvPr>
          <p:cNvSpPr txBox="1"/>
          <p:nvPr/>
        </p:nvSpPr>
        <p:spPr>
          <a:xfrm>
            <a:off x="660409" y="3686175"/>
            <a:ext cx="176212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800" b="1" dirty="0">
                <a:solidFill>
                  <a:schemeClr val="accent6">
                    <a:lumMod val="75000"/>
                  </a:schemeClr>
                </a:solidFill>
              </a:rPr>
              <a:t>DESDE 2008</a:t>
            </a:r>
          </a:p>
        </p:txBody>
      </p:sp>
    </p:spTree>
    <p:extLst>
      <p:ext uri="{BB962C8B-B14F-4D97-AF65-F5344CB8AC3E}">
        <p14:creationId xmlns:p14="http://schemas.microsoft.com/office/powerpoint/2010/main" val="3661021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57510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https://tradingeconomics.com/commodity/iron-ore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C65BBA4-2763-472D-8DC1-3D82C8751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484" y="-16367"/>
            <a:ext cx="8953516" cy="660486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650BD30-B52A-43EF-96DB-23CC74717788}"/>
              </a:ext>
            </a:extLst>
          </p:cNvPr>
          <p:cNvSpPr txBox="1"/>
          <p:nvPr/>
        </p:nvSpPr>
        <p:spPr>
          <a:xfrm>
            <a:off x="53996" y="81533"/>
            <a:ext cx="29749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PREÇOS</a:t>
            </a:r>
          </a:p>
          <a:p>
            <a:endParaRPr lang="pt-BR" b="1" u="sng" dirty="0">
              <a:solidFill>
                <a:schemeClr val="accent6">
                  <a:lumMod val="75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PETRÓLEO</a:t>
            </a:r>
          </a:p>
          <a:p>
            <a:endParaRPr lang="pt-BR" b="1" u="sng" dirty="0">
              <a:solidFill>
                <a:schemeClr val="accent5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Espuma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Resinas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Tinta</a:t>
            </a:r>
          </a:p>
          <a:p>
            <a:pPr marL="285750" indent="-285750">
              <a:buFontTx/>
              <a:buChar char="-"/>
            </a:pP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Plástico</a:t>
            </a:r>
          </a:p>
          <a:p>
            <a:pPr marL="285750" indent="-285750">
              <a:buFontTx/>
              <a:buChar char="-"/>
            </a:pPr>
            <a:r>
              <a:rPr lang="pt-BR" b="1" dirty="0" err="1">
                <a:solidFill>
                  <a:schemeClr val="accent5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Courvin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CAB5081-A75A-45EE-972C-2F809B4AF119}"/>
              </a:ext>
            </a:extLst>
          </p:cNvPr>
          <p:cNvSpPr txBox="1"/>
          <p:nvPr/>
        </p:nvSpPr>
        <p:spPr>
          <a:xfrm>
            <a:off x="660409" y="3686175"/>
            <a:ext cx="17621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800" b="1" dirty="0">
                <a:solidFill>
                  <a:schemeClr val="accent6">
                    <a:lumMod val="75000"/>
                  </a:schemeClr>
                </a:solidFill>
              </a:rPr>
              <a:t>1 ANO</a:t>
            </a:r>
          </a:p>
        </p:txBody>
      </p:sp>
    </p:spTree>
    <p:extLst>
      <p:ext uri="{BB962C8B-B14F-4D97-AF65-F5344CB8AC3E}">
        <p14:creationId xmlns:p14="http://schemas.microsoft.com/office/powerpoint/2010/main" val="38760539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270</Words>
  <Application>Microsoft Office PowerPoint</Application>
  <PresentationFormat>Widescreen</PresentationFormat>
  <Paragraphs>87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63</cp:revision>
  <dcterms:created xsi:type="dcterms:W3CDTF">2020-11-28T14:11:50Z</dcterms:created>
  <dcterms:modified xsi:type="dcterms:W3CDTF">2021-06-12T17:11:24Z</dcterms:modified>
</cp:coreProperties>
</file>