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5" r:id="rId2"/>
    <p:sldId id="346" r:id="rId3"/>
    <p:sldId id="337" r:id="rId4"/>
    <p:sldId id="363" r:id="rId5"/>
    <p:sldId id="360" r:id="rId6"/>
    <p:sldId id="361" r:id="rId7"/>
    <p:sldId id="362" r:id="rId8"/>
    <p:sldId id="364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0:19.3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10442 7832 0,'18'0'531,"0"0"-328,-1 0-46,1 0-48,-1 0-109,1 0 31,0 0-15,-1 0 31,1 0-16,0 0 16,-1 0-31,1 17-16,0-17 15,-1 0 16,1 0 1,-1 18-32,1-18 15,17 0 1,1 18 0,-1-18-1,-17 0-15,34 17 16,1 1 15,0-18-15,53 0 15,18 18-15,-19-18-16,-34 0 31,-53 0-16,-1 17 1,1-17 0,0 0-1,34 0-15,37 18 16,-72-18 0,19 0-1,-1 0 1,18 0-1,-18 17 1,36-17 0,17 0-1,0 0 1,0 18 15,-53-18-15,1 0-1,34 0 1,-34 0 0,-1 0-1,-17 0 1,34 0 0,1 0-1,-35 0 1,17 0-1,18 0 1,-35 0 0,17 0-1,18 0 17,0 0-17,-35 0 1,-1 0-1,36-18 1,18 18 0,-36-17-1,0 17 1,18 0 0,35 0-1,-17-18 1,17 18-1,-17 0 1,-36 0 0,18 0-1,0 0 17,0 0-17,35 0 1,-18 0-1,1-17 1,-36 17 0,1 0-1,-19 0 1,36 0 0,0-18-1,-18 18 1,89-18-1,-107 18 1,89 0 0,-53 0-1,-35 0 17,-1 0-17,36 0 1,18-17-1,-36 17 1,0 0 0,18 0-1,-17 0 1,17 0 0,35 0-1,-53 0 1,-17 0-1,-1 0 1,19 0 0,-1-18-1,0 18 17,0 0-17,18 0 1,-17 0-1,-19 0 1,1 0 0,0 0 468,-1 0-468,1 0-16,-1 0 15,36 0 1,0 0 0,-17 0-1,-1 0 1,-18 0-1,1 0 1,0 0 0,35 0 15,-36 0-31,19 0 31,-1 0-15,-17 18-1,-1-18-15,18 0 16,1 0 0,-1 0-1,-17 0 1,-1 0 0,19 0-1,52 0 1,-53 0-1,-17 0 17,-1 0 374,-17 17-406,18-17 47,0 0 31,-1 18-47,1-18-15,-1 0 15,1 0-15,0 0-1,-1 18 1,-17-1 0,36-17-1,-1 0 1,-17 0-1,-1 18 1,1-18 31,0 0-31,-1 0-16,1 0 31,17 0-31,-17 0 94,-1 0-79,1 0 1,0 0 31,-1 0 15,1 0-46,0 0-1,-1 0-15,1 0 32,-1 0-17,1 0 1,0 0 0,35 0-1,-36 0 1,19 0-1,-1 0 1,-18 0 0,1 0-1,17 0 1,-17 0 0,0 17-1,-1-17 16,1 0-15,0 0 0,-1 0-1,1 0 32,0 0 0,-1 0-31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1:58.2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7673 6967 0,'18'0'109,"34"-17"-109,1 17 0,89 0 16,-72 0-1,106-18 1,-105 18-1,17 0 1,-17 0 0,17 0-1,-53 0 1,53 0 0,-35 0-1,18 0 1,-1 0 15,54 0-15,-18 0-1,0 0 1,-18 0 0,0 0-1,-53 0 1,-17 0-1,0 0-15,17 0 16,-18 0 0,36 0-1,18 0 1,-18 0 0,-18 0-1,-17 0 1,17 0 15,0 0-15,18 0-1,53 0 1,0 0 0,-18 0-1,-70 0 1,52 0-1,36 0 1,0 0 0,-18-18-1,-17 18 1,-18 0 0,-18 0-1,35 0 1,19 0-1,69 0 17,-52 0-17,-88 0 1,52 0 0,-17 0-1,71 0 1,-1 0-1,-17 0 1,-71 0 0,-17 0-1,17 0 1,54 0 0,-54 0-1,159 0 1,-177 0-1,107 0 17,-36 0-17,-35 0 1,-18 0 0,54 0-1,-19-17 1,-35 17-1,36 0 1,-36 0 0,0 0-1,-17 0-15,17 0 16,-17 0 0,17 0-1,18 0 1,35 0-1,54 0 17,-54 0-17,0 0 1,-18 0 0,-17 0-1,71 17 1,-89-17-1,318 36 1,-318-19 0,53-17-1,-70 0 1,0 0 0,52 0-1,-52 0 1,17 18-1,36-18 1,-1 0 15,71 18-15,-123-18 0,158 35-1,-87-35 1,-19 18-1,1-18 1,52 17 0,18-17-1,18 0 1,-36 18 0,-87-18-1,17 0 1,17 17-1,1-17 17,-54 0-17,54 0 1,35 18 0,0-18-1,-1 0 1,1 0-1,-17 0 1,-37 0 0,-16 18-1,17-18 1,-18 0 0,0 0-1,-17 0 1,17 0-1,-17 0 17,-1-18-17,36 18 1,-35-18 0,0 18-1,34 0 1,37-17-1,-72-1 1,1 18 0,0 0 15,-1 0-15,36-17-16,-35 17 15,17 0 1,-17 0 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2:00.9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14464 6809 0,'18'0'15,"34"0"1,19 17 0,17-17-1,-53 18 1,107-18-1,-37 0 1,37 0 0,-72 18-1,36-18 17,0 0-17,-53 0 1,-36 0-1,1 0-15,35 0 16,0 0 0,-18 0-1,36 0 17,-1 0-17,-17 0 1,53 0-1,-18 0 1,-35 0 0,35 0 15,0 0-15,-52 0-16,52 0 15,-18 0 1,1 0-1,17 0 1,-35 0 0,18 0-1,-18 0 1,-36 0 0,19 0-1,34 0 1,1 0-1,-18 0 1,35 0 0,-53 0 15,0 0-15,-17 0-1,0 0 1,87 0-1,1 0 1,-70 0 0,-19 0-1,36 0 1,18 0 0,-18 0-1,-18 0 1,-18 0-1,36 0 1,-35 0 15,0 0-15,-1 0-16,89 0 31,-53 0-15,35 0-1,-35 0 1,-18 0 0,18 0-1,-17 0 1,-19 0-16,19 0 16,-19 17-1,36-17 1,-35 0-1,88 0 1,-1 0 0,-34 18-1,-18-18 17,0 0-17,35 17 1,-53-17-1,18 0 1,0 0 0,35 0-1,-17 18 1,-54-18 0,1 0-1,0 0 1,35 0-1,0 0 1,-18 18 0,-17-18-1,17 0 1,35 0 15,-17 0-15,71 0-1,-18 17 1,-89-17 0,54 0-1,-36 0 1,-17 0 0,17 0-1,18 0 1,17 18-1,54-18 1,-89 0 0,36 0-1,-54 0 17,19 0-17,-1 0 1,71 0-1,17 0 1,-52 0 0,35 0-1,-71 0 1,0 0 0,36 0-1,-54 0 1,36 0-1,-35 0 1,0 0 15,17 0-31,-18 0 47,19 0-31,-19 0-1,1 0 17,0 0-17,-1 0 1,1 0 0,0 0-1,-18-18 1,17 18-1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2:07.2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24289 6967 0,'17'0'140,"1"0"-124,0 0-16,-1 0 15,1 0 1,0 0 0,17 0-1,-17 0 17,-1 0-17,1 0 1,-1 0-16,1 0 31,0 0-15,17 0-1,0 0 1,1 0 0,-1 0-1,-18 0 1,1 0-1,17 0 1,-17 0 0,53 0-1,-1 0 1,-35 0 0,1 0-1,34 0 1,-34 0-16,-1 0 15,18 0 1,-18 0 15,18 0-15,70 0 0,-34 0-1,-37 0 1,-34 0-1,0 0 1,35 0 0,0-17-1,-36 17 1,1 0 0,0 0 15,-1 0-16,36 0 1,-35 0 15,35 0-15,17 0 0,18-18-1,-70 18 1,0 0 31,-1 0-47,1 0 15,35 0 1,-18 0 0,0 0-1,-17 0 1,17 0 62,-17 0-78,0-18 16,52 18-1,-35 0 1,-17 0-16,17 0 31,-17 0-15,70 0-1,0 0 1,-70 0 31,0 0-32,-1 0-15,1 0 16,0 0 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2:09.2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8061 7514 0,'18'0'16,"-1"0"0,1 0-1,-18-17 16,18 17 1,-1 0-17,1 0 1,-1 0 62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2:11.85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7655 7479 0,'18'0'125,"17"0"-125,-17 0 16,105-18 0,-17 18-1,-53-17 1,0 17 0,-35 0-1,17 0-15,-17 0 16,-1 0-1,1 0 1,35 0 0,17 0-1,-17 0 17,0 0-17,-18 0 1,-17 0-1,17 0 1,18 0 0,-35 0-1,88 0 1,-71 0 0,36 0-1,-19 0 1,-34 0-1,88 0 1,35 0 0,-70 0 15,-36 0-15,18 0-1,0 0 1,-36 0-1,72 0 1,-37 0-16,-34 0 16,53 0-1,-1 0 1,1 0 0,35 0-1,-18 0 1,71 0-1,-142 0 1,18 0 0,1 0-1,34 0 32,-34 0-47,-1 0 16,-18 0-1,1 0 1,0 0 0,70 17-1,-53-17 1,71 0 0,-71 0-1,18 0 1,18 0-1,-36 0 1,53 18 0,-17-18-16,-18 0 15,35 0 17,-53 0-17,1 0 1,52 0-1,18 0 1,-89 0 0,18 0-1,-17 0 17,0 0-17,-1 0 16,1 0-15,17 0 0,-17 0-1,17 0 17,18 0-17,-18 0 1,107 0-1,-107 0 1,-18 0 0,1 0 15,0 0-31,-1 0 16,54 0-1,-53 0 32,17 0-47,0 0 16,-17 0-1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2:28.1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7567 8943 0,'18'0'141,"-1"0"-125,1 0-1,17 0-15,18 0 16,-18 0-1,71 0 1,-53 0 0,18 0-1,-1 0 1,-34 0 0,-1 0-1,0 0 1,36-18-1,-36 18 1,18 0 0,106 0-1,-124 0 1,53 0 0,-17 0-1,-18 0 1,-18 0-1,0 0 1,53 0 0,-35 0-1,71 0 1,-54 0 0,-34 0-1,-1 0 1,-17 0-1,34 0 1,-16 0 15,70 0-15,-18 0 0,-18 0-1,-17 0 1,0 18-1,18-18 1,-36 0 0,0 0-1,1 0 1,-19 0 0,36 0-1,35 0 1,18 0-1,-18 0 1,-17 0 15,-36 0-15,-17 0 0,-1 0 15,1 0-16,0 0-15,35 0 16,70 0 15,-17 35-15,-18-35 0,-17 0-1,-18 0 1,-18 0-1,0 0 1,0 0 15,1 0-15,-1 0 0,0 18-16,36-1 15,-36-17 1,89 0-1,-1 0 1,-52 18 0,17 0-1,-53-18 1,18 0 0,53 17-1,0-17 1,88 18-1,-53-18 1,-106 0 0,71 0 15,-88 18-15,34-18-1,19 0 1,52 0-1,54 17 1,-36-17 0,-35 18-1,-71-18 1,18 0 0,0 0-1,-35 0 1,176 18-1,-142-18 1,37 0 15,-19 17-15,1-17 0,35 18-1,52-18 1,-34 0-1,-71 0 1,35 0 0,-17 0-1,-36 0 1,35 0 0,-52 0-1,53 0 1,-19 0-1,37 0 1,-72 0 15,19 0-15,-1 0 0,-18 0-1,1 0 16,0 0-15,35-18 0,-36 18-1,19-35 1,-19 35 0,1 0 15,0-18-16,34 18 1,-16-17 0,-19 17-1,1 0 1,-18-18 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2:33.3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11765 8872 0,'53'0'156,"0"0"-156,-35 0 16,70 0 0,-71 0-1,89 0 1,-18 18-1,36 0 1,-36-18 0,-17 0-1,-54 0-15,89 17 16,-53-17 0,-18 0-1,1 18 1,17-18 15,17 0-15,18 18-1,71-18 1,0 17 0,-89-17 15,1 0-16,-18 0 1,-18 18-16,18-18 16,53 0-1,0 0 1,35 0 15,-18 17-15,-35-17-1,-35 18 1,0-18 0,36 0-1,-37 0 1,107 0 15,35 0-15,-17 0-1,-89 0 1,-71 0 0,36 0-1,-35 0 1,70 0 0,-17 0-1,-1 0 1,36 0-1,-18 0 1,-52 0 0,-19 0-16,36 0 15,53 0 1,-18 0 15,-53 0-15,1 0-1,17 0 1,-18 0 0,0 0-1,-17 0 1,17 0 0,0 0-1,1 0 1,70 0-1,-71 0 1,0 0 0,-17 0 15,-1 0 0,1 0-15,0 0-1,-1 0-15,19 0 16,16 0 0,19 0-1,-53 0 1,17 0 0,0 0 15,-17 0-16,35 0 1,-18 0 0,-17 0-1,-1 0 1,1 0-16,17 0 31,-17 0 0,35 0-15,0 0 0,-36 0-16,1 0 31,0 0-15,-1 0-1,1 0 1,52 0-1,1 0 1,-53 0 0,-1 0 15,1 0-15,17 0-16,18 0 31,71 0-16,-36 0 1,-35 0 0,-36 0-1,19 0 1,52 0 0,-18 0-1,-34 0 1,-19 0-1,1 0 1,-18-18 93,18 18-93,-1 0-16,1 0 94,-1 0-94,1 0 15,0 0 1,-18-17 0,17 17-1,19 0 1,-19 0 0,19 0-1,-19 0-15,19 0 16,-19 0-1,1 0 1,-1 0 0,1 0-1,0 0 1,-1 0 0,72 0-1,-1 0 1,53 0-1,-106 0 1,53 0 0,-35 0-1,0 0 1,35 0 15,-17 0-15,17 0-1,-35 0 1,0 0 0,0 0-1,17 0 1,19 0 0,-54 0-1,53 0 1,-53 0-1,18 0 1,-17 0 0,-1 0-1,0 0 1,18 0 0,0 0 15,0 0-16,0 0 1,-18 0 0,-17 0-1,35 0 1,-36 0 15,19 0-15,-1 0-1,0 0 1,18 17 0,-35-17-1,17 0 1,0 0 0,-17 18 15,-1-18-16,1 0 1,17 0 0,54 18-1,-37-18 1,1 0 0,0 17-1,0-17 1,18 0-1,88 0 1,-1 18 0,-70 0-1,-35-18 1,-17 0 0,-1 0-1,36 17 1,-19-17 15,19 0-15,0 0-1,-54 0 1,1 0 0,35 0-1,-18 0 1,-17 0-1,52 0-15,1 0 16,-36 0 0,36 0-1,-18 0 1,17 0 0,-17 0-1,18 0 16,52 0-15,0 18 0,107-18-1,-124 0 1,-89 0 0,19 0-16,16 18 15,-34-18 1,35 0-1,18 0 1,-54 0 0,18 0-1,36 0 1,70 0 0,-70 0-1,70 0 16,-71 0-15,-34 0 0,264 0-1,-230 0 1,124 0 0,-123 0-1,-36 0 1,-17 0-1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2:35.2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24059 9031 0,'-70'0'31,"52"0"-31,-35 0 31,-35 0-15,-18 0 0,36 0-1,34 0 1,1 0-16,-88 0 15,17 0 1,18 0 0,17 0-1,54 0 1,-19 0 0,-34 0-1,-1 0 1,-17 0 15,-18 0-15,-70 0-1,105 0 1,-52 0 0,87 0-1,-52-18 1,18 18-1,52 0 1,-70 0 0,70 0-1,-17 0 1,0 0 0,-1 0-1,1 0 1,-18 0 15,-17 0-15,-19 0-1,72 0 1,-19 0 0,19 0-1,-1 0 1,-52-17-1,-1 17 1,18 0 0,-17-18-1,-19 1 1,19 17 0,35 0-1,-1 0 1,19 0-1,-1-18 1,0 18 15,1 0 1,-1 0-17,0 0 1,-17 0-1,0 0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2:55.1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7585 16422 0,'17'0'141,"1"0"-125,0 0-16,-1 0 15,36 0 1,-18 0-1,-17 0 1,17-18 0,1 18-16,-1-17 15,141 17 1,-87-18 15,-19 18-15,-52 0-1,-1 0 17,1 0-17,0 0 1,35 0 0,-36 0-1,1 0 1,-1 0-1,19 0 1,34 0 0,-34 0-1,-1 0 1,18 18 0,17-18-1,-17 0 1,-17 0 15,-1 0-31,0 0 31,0 0-15,1 0 0,-1 0-1,-17 0 1,-1 0-1,54 17 1,35-17 0,-89 0-1,19 0-15,-19 18 16,1-18 0,17 17-1,0-17 1,36 18-1,-18 0 17,0-18-17,17 0 1,-34 0 0,69 17-1,1-17 1,-35 0-1,-36 0-15,0 0 16,18 0 0,18 0-1,-18 0 1,35 0 0,0 18-1,0 0 1,36-18 15,-107 0-15,54 0-1,-18 0 1,70 0 0,18 0-1,-17 0 1,35 0-1,-71 0 1,18 0 0,-53 0-1,17 0 1,1 0 0,-54 0-1,19-18 1,-1 18 15,18-18-15,35 1-1,0 17 1,-17-18 0,-1 18-1,19 0 1,-19-18-1,-35 18 1,1-17 0,-1 17 15,-17 0-15,17 0-1,18 0 1,-18 0-1,-17 0 1,-1 0 0,1 0 15,0 0 47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2:57.9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21484 16986 0,'18'0'140,"17"0"-124,0 0-16,-17 0 15,17 0 1,1 0 0,-19 0-1,18 0 1,18 0 0,-17 0-1,-1 0 1,0 0-1,1 0-15,-1 0 16,53 0 0,0 0-1,-53 0 17,18 0-17,-17 0 1,52 0-1,18 0 1,0 0 0,-89 0-1,1 0 1,35 0 0,-36 0-1,1 0 1,53 0-1,-54 0 1,89 0 0,0 0 15,-18 0-15,-17 0-1,-36 0 1,0 0-1,-17 0 17,-1 0-32,19 0 31,34 0-15,-34 0-1,-1 0 1,0 0-16,0 0 31,-17 0-15,0 0 15,-1 0-15,19 0 46,-19 0-46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0:34.1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14852 5080 0,'18'0'32,"-1"0"-17,19 0 1,-19 0-1,36 0 1,-35 0 0,35 18-1,-36-18 1,1 0-16,0 0 16,-1 0-1,18 0 1,36 17 15,-53-17-15,17 18-1,-17-18 1,34 18 0,1-18-1,-35 0 16,0 0-15,-18 17-16,17-17 16,1 0-1,0 0 1,-1 0 0,19 0 15,-19 0-31,1 0 31,-1 18-15,36-18-1,36 0 1,-19 0 0,-17 0-1,-35 0 1,-1 0-1,1 0 1,17 0 0,-17 0-1,-1 0 1,36 0 0,18 0-1,-18 0 1,17 0 15,-17 0-15,18 0-1,-53 0 1,34 0 0,19 0-1,17 0 1,-53 0-1,71 0 1,0 0 0,-35 0-1,-18 0 1,17 0 0,-17-18-1,0 18 1,-18 0 15,36 0-15,-18 0-1,53 0 1,-18 0 0,-71 0-1,54 0 1,-18 0-1,35 0 1,-53 18 0,54-1-1,-1-17 1,0 0 0,-35 0-1,-18 0 1,18 18 15,0-18-15,-18 0-1,36 0 1,17 0 0,-17 0-1,-1 0 1,-35 0-1,18 0 1,-17 0 0,-19 0-16,1 0 15,17 0 1,18-18 0,0 18-1,-18-17 1,159-1-1,-176 18 17,105 0-17,-34 0 1,-19-17 0,-35 17-1,1 0 1,34 0-1,1 0 1,52 0 0,-35 0-1,-52-18 1,-19 18 0,19 0 15,34 0-16,1 0 1,17 0 0,0 0 15,0 0-15,-52 0-16,17 0 15,35 0 1,18-18-1,-71 18 1,88 0 0,71-17-1,-17-19 1,-107 36 0,-52 0-1,0 0 1,17 0 15,18 0-31,0 0 16,88 0 15,-71 0-15,-52 0-1,70 0 1,-35 0-1,71 0 1,-1 0 0,1 0-1,-19 0 1,-34 18 0,-53-18-1,-1 0 1,36 0-1,0 0 17,-35 0-32,52 0 31,1 0-15,17 0-1,53 0 1,53 18-1,-88-18 1,0 17 0,-53-17-1,70 0 1,-70 0 0,0 0-1,-35 18 1,35-18-1,17 0 1,-17 0 15,0 0-15,-35 0 0,35 0-1,17 0 1,-35 0-1,71 0 1,18 0 0,-36 0-1,0 0 1,-53 0 0,18 0-1,18 0 1,-36 0-1,0 0 1,1 0 0,-1 0 15,0 0-15,53-18-1,-52 18 1,-19 0 15,1 0 0,0 0-15,17 0-16,-18 0 16,19 0-1,17 0 1,0 0-1,0 0 17,-36 0-32,54 0 0,-54 0 31,19 0-15,-1 0-1,-17 0 1,-1 0-1,18 0 17,36 0-17,0 0 1,-36 0 0,-18 0-1,54 0 1,-53 0-16,52 0 15,36 0 1,0 0 0,-53 0 31,17 0-32,-52 0 1,0 0-1,-18-17 32,0-1 78,17 18 188,1 0-298,0 0 1,-1 0 0,1 0 31,17 0-16,-17 0-31,-1 0 15,1 0 17,0 0-1,-18 18-15,17-18-1,1 0 173,17 0-188,-17 0 31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3:00.1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21537 17074 0,'35'0'16,"-17"0"-1,0 0 1,-1 0 0,1 0-16,35 0 31,17 0 0,1 0-15,-53 0-16,35 0 31,35 0-15,-18 0-1,-34 0 1,-1 0 0,18 0-1,-36 0 1,36 0-16,-35 18 15,0-18 1,52 0 0,18 0-1,-70 0 1,70 0 0,-53 0-1,-17 0 16,0 0-15,17 0 0,0 18-1,18-18 1,35 0 0,-35 0-1,18 0 1,-54 17-1,54-17 1,17 0 0,0 18-1,-17-18 1,0 0 15,-36 0-15,-18 0-1,1 0 1,53 0 0,-36 0-1,0 0 1,-17 0 15,-1 0-15,1 0-1,17 0 1,-17 0 0,0 0 15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3:19.5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12100 1358 0,'88'0'125,"-70"0"-125,106 0 15,-54 0-15,54 0 16,-71 0 0,52 18-1,-52-18 1,0 17 0,0-17 15,0 18-16,18-18 1,-1 18 0,-17-18-1,-35 0 1,17 0 0,36 17-1,-36-17 1,0 0-1,53 0 1,-17 18 0,17-18-1,0 0 1,-52 18-16,-1-18 16,-18 0 30,1 0 64,17 0-110,1 0 15,34 0 1,-35 0-16,177 17 16,-159-17-1,-35 0 1,-1 0 0,-34 0 124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3:21.5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11430 1623 0,'53'0'47,"35"0"-47,18 17 15,-35-17 1,52 36 0,0-36-16,-105 0 15,106 0 16,70 17-15,0-17 0,-106 0-1,-35 0 1,0 18 0,0-18 15,-18 0-16,-18 0 1,72 18 0,-72-18-16,1 0 15,53 0 1,-54 0 0,18 17-1,1-17 16,34 0-15,18 0 0,-35 0-1,0 0 1,-35 0 0,0 0-1,17 0 1,53 0-1,-35 0 1,-35 0 0,35 18 15,52-18-15,-34 0-1,-1 0-15,-52 0 47,0 0-31,-1 0 15,1 0-15,17 0-1,-17 0 16,0 0-15,-1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3:25.4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6491 12383 0,'18'0'62,"17"0"-46,-17 0-16,17-18 15,124 18 1,176 0 0,-18 0-1,-87 18 17,-72-18-17,-52 0 1,53 0-1,-71 0 1,18 0-16,53 0 16,-124 0-1,159 0 1,-88 0 0,35 0-1,0 0 1,-17 0-1,34 0 1,-34 0 0,-71 0 15,0 0-15,-18 0-1,-17 0 1,52 0-16,-35 0 15,1 0 1,-1 0 0,0 0-1,-17 0 1,-18-18 15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3:27.1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11642 10777 0,'17'0'78,"1"18"-78,0-18 16,35 0-1,-1 0-15,160 0 16,-53 18-1,35-18 1,-88 0 0,-89 0-1,72 0 1,34 0 15,-70 0-15,-35 0-1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3:28.6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6756 12506 0,'35'0'31,"0"0"-31,18 0 0,106 0 16,35 0 15,141 0-15,-282 0-1,141 0 1,106 0 0,0 0-1,-141 0 1,-71 0 0,53 0-1,123 0 1,-70 0-1,-35 18 1,-124-18-16,-17 0 16,35 0-1,-18 0 1,1 0 0,52 0 15,-53 0-16,-17 0 32,-1 0-31,1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3:51.7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4163 4674 0,'17'0'172,"36"0"-172,-17 0 16,-19 0-1,19 0 1,-1 0-1,-18 0 1,1 0-16,0 0 31,-1 0-15,1 0-16,35 0 31,-35 0-15,-1 0-1,1 0 1,-1 0 47,1 0-48,0 0-15,-1 0 16,1 0 15,0 0-15,-1 0 109,1 0-110,17 0 1,1 0-16,16 0 16,-34 0 155,0 0-171,-1 0 16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3:53.9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4145 4886 0,'18'0'110,"17"0"-95,-17 0 1,-1 0-16,1 0 16,17 0-1,-17 0 1,17 0 0,-17 0-1,-1 0 16,1 0-15,0 0 0,-1 0-1,1 0 1,0 0 0,-1 0 15,1 0-16,0 0 1,-1 0 0,1 0-1,-1 0 1,1 0 0,17 0-1,-17 0 1,17 0-1,1 0 1,-1 0 15,0 0-15,-17 0 0,-1 0-1,1 0 1,0 0-1,-1 0 48,1 0 140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4:33.8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15258 13582 0,'17'0'203,"1"0"-203,17 0 15,0 0 1,36 0 0,35 0-1,17 0 1,-87 0 0,-19 0-16,19 0 15,-1 0 1,18 0-1,-36 0 1,19 0 15,17 0-15,35 0 0,0 0-1,88 0 1,-17 0-1,0 0 1,-106 0 0,-18 0-16,0 0 15,18 0 1,0 0 0,35 0-1,-35 0 1,88 0-1,-52 0 1,16 0 15,1 0-15,35 0 0,-35 0-1,-71 0 1,1 0-1,-1-18 1,71 18 0,17 0-1,-70 0 1,88 0 0,-35 0-1,-35 0 1,-18 0-1,17 0 1,18 0 15,-17 0-15,17 0 0,-53 0-1,1 0 1,34 0-1,-52 0 1,105 0 0,-52 0-1,17 0 1,36 0 0,-71-17-1,-36 17 1,54 0-1,35 0 1,17 0 15,-35 0-15,36 0 0,-36-18-1,-18 18 1,-17 0-1,-35 0 1,0 0 0,70 0-1,-53 0 1,18 0 0,0-18-1,-18 18 1,0 0-1,71 0 1,-17 0 0,-72 0 15,1 0-15,17 0-1,53 0 1,0 0-1,1 0 17,-36 0-32,-18 0 15,35 0 1,-34 0 0,-19 0-1,19 0 1,-1 0-1,18 0 1,0 0 0,0 0 15,0 0-15,-18 0-1,35 0 1,19 18-1,-1-18 1,-18 0 0,-34 0-1,-1 0 1,35 18 0,-17-18-1,0 17 1,0-17-1,0 0 1,-18 18 15,54-18-15,-1 0 0,0 0-1,0 18 1,0-18-1,1 17 1,34-17 0,-70 18-1,53-18 1,-18 18 0,-35-1-1,-18-17 1,36 0-1,-1 18 1,1-1 0,35-17-1,52 36 17,-34-36-17,-54 17 1,54-17-1,-54 0 1,72 36 0,-54-36-1,-53 0 1,159 17 0,-18-17-1,-34 18 1,-37-18-1,-34 0 1,17 0 0,-17 0-1,-54 18 17,36-18-17,35 0 1,-17 0-1,0 0 1,-36 0 0,53 0-1,-35 0 1,-18 0 0,1 0-1,34 0 1,-17-18-1,-35 18 1,17 0 0,106-18-1,53 18 17,-35-17-17,-124 17 1,36-18-1,-1 18 1,36 0 0,-18-18-1,0 18 1,18-17 0,-53 17-1,-18-18 1,-17 18-1,17-18 1,-17 18 31,0 0-31,-1 0-1,1 0 1,17-17-1,-17 17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4:35.7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23266 13670 0,'123'0'16,"-88"0"0,-17 0-1,0 0 32,-1 0-31,19 0-1,17-17 1,70 17 0,71-18-1,-88 18 1,-36-18 0,-52 18-1,17 0 1,-17 0-1,17 0 1,1 0 0,-1 0-16,53 0 15,-70 0 1,70 0 15,-53 0-15,18 0-1,0 0 1,-35 0 0,35 0-1,17 0 1,71 0 0,-53 0-1,-52 0 1,70 0-1,-89 0 1,89-17 0,0 17-1,-36-18 1,-17 18 0,0-18-1,-18 18 16,1 0-15,-1 0 0,18 0-1,-18 0 1,18 0 0,-35 0-1,70 0 1,18 0-1,-36 0 1,-17 0 0,-17 0-1,16 0 1,19 0 15,-36 0-15,54 0-1,-19 0 1,18 0 0,-17 0-1,17 0 1,-17 0 0,-19 0-1,37 0 16,-19 0-31,1 0 32,-18 0-17,-18 0 1,106 0 0,-106 0-1,-17 0 1,0 0-1,-1 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0:56.1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22384 11324 0,'35'0'110,"0"0"-95,1 0-15,-1 0 16,0 0 0,18 0-1,18 0 1,-1 0-1,-17 0 1,0 0 0,-18 0-1,18 0 1,35 0 15,-70 0-15,123 0-1,-123 0 1,52 0 0,-52 0-1,17 0 1,18 0 0,-18 0-1,-17 0 1,35 0-1,53 0 1,-36 0 0,-34 0-1,17-17-15,35 17 16,-53 0 15,36 0-15,17 0-1,-53 0 1,71 0 0,53-18-1,17 18 1,-105 0 0,17-18-1,-35 18 1,-18 0-1,36-17 1,34-1 0,19 18-1,-1-35 1,-52 35 0,-53 0 15,-1 0-16,1 0 1,52 0 0,-34 0-1,87 0 1,-105 0 0,52 0-1,-34 0 1,17 17-1,-18 1 1,53-18 0,-70 0-1,52 18 17,1-18-17,-36 0-15,0 0 31,1 0-15,16 17 0,-34-17-1,17 0 1,36 0 0,-18 18-1,-35-18 1,70 0-1,-18 18 1,18-18 0,1 17-1,-54-17 1,35 0 0,-17 18 15,-17-18-16,-19 0 1,36 0 0,18 0-1,35 0 1,17 0 0,-35 0-1,-35 0 1,-35 0-1,-1 0 17,36 0-17,-35 0 1,0 0 0,-18 17 109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4:39.6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15346 14111 0,'35'0'125,"-17"0"-125,17 0 16,-17 0-16,17 0 15,71 0 16,0 0-31,35 0 16,-106 0 0,36 0-1,17 0 1,-18 0 0,-34 0-1,17 0 1,-18 0-1,-18 0 1,1 0 0,70 0-1,18 0 1,-18 0 0,36 0-1,-18 0 1,-71 0 15,0 0-15,0 0-1,36 0 1,17 0 0,-53 0-1,-17 0-15,17 0 16,71 0-1,18 0 1,-89 0 0,18 0-1,17 0 1,1 0 0,0 0-1,-54 0 1,18 0 15,36 0-15,17 0-1,18 0 1,0 0 0,-36 0-1,19 0 1,52 0-1,-71 0 1,18 0 0,18 0-1,-70 0 1,34 0 0,71 0-1,-35 0 1,-35 0-1,-1 18 17,1-18-17,35 0 1,-18 17 0,71-17-1,-89 0 1,-17 0-1,-35 0 1,35 0 0,-18 0-1,35 18 1,36-18 0,18 0-1,17 18 1,-53-18-1,-70 0 17,-1 0-17,1 0 1,0 17 15,17-17-15,53 0-1,0 18 1,-52-18 0,-19 0-16,1 0 31,-1 0 0,1 0-15,0 0 15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4:42.7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20867 14058 0,'17'0'78,"1"0"-62,17 0-16,1 0 16,34 0-1,-35 0 1,54 18 0,-19-18-1,-52 0 1,17 0-16,18 0 15,0 0 17,-18 0-1,1 0-15,-19 0-1,54 0 1,17 0-1,-53 0 1,0 0 0,18 17-1,-35-17 1,17 0-16,36 0 16,-53 0-1,17 0 16,0 0-15,71 0 0,-36 0-1,-34 0 17,-1 0-17,18 0 1,0 0-1,-36 0 1,19 0 0,17 0-1,53 0 1,-36 0 0,-17 0-1,-35 0 16,-1 0-31,19 0 16,16 0 0,-34 0-1,53 0 17,-36 0-17,18 0 1,17 0-16,-52 0 15,53 0 1,-1 0 0,-35 0-1,1 0 1,17 0 0,-36 0 30,1 0-30,0 0 0,-1 0 31,1 0-32,-1 0 1,1 0-1,0 0 95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4:51.5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26935 14640 0,'17'0'218,"1"0"-218,0 0 16,-1 0 0,1 0-1,-1 0 1,1 0 0,0 0-1,17 0 1,0 0-1,1 0 1,-19 0-16,1 0 16,-18 18 140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4:56.9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15328 15099 0,'0'18'172,"18"-18"-157,-1 0 1,19 0-16,52 0 16,0 0 15,-35 0-31,18 17 15,-1-17 1,-17 0 0,-18 0-1,54 0 1,-37 0 0,-16 0-1,17 0 1,0 0-1,35 0 1,-35 0 0,-36 18-1,36-18 1,-17 0 0,34 0 15,-35 0-16,18 0 1,53 0 0,-18 0-1,-35 0 1,53 0 0,-88 0-1,35-18 1,0 18-1,17 0 1,54 0 0,-19 0-1,-87 0 1,35 0 0,-35 0 15,35 0-16,-18 0 1,35 0 0,-17-17-1,-17 17 1,16 0 0,-16 0-1,-1 0 1,36 0-1,34 0 1,1 0 0,-53 0-1,-35 0-15,-1 0 47,1 0-31,53 0-1,-18 0 1,-1 0-16,-34-18 16,53 18-1,-36 0 1,18 0 0,70 0-1,36 0 1,-53 0-1,-71 0-15,159 0 16,-141 0 0,53 0-1,-35 0 1,-54 0 0,18 0-1,1 0 1,17 0 15,35 0-15,0 0-1,-17 0 1,34 0 0,-16 0-1,-1 0 1,0 0-1,0 0 1,0 18 0,-17-18-1,-1 17 1,-17-17 0,36 0 15,-19 18-16,54-18 1,-36 0 0,176 0-1,-175 0 1,16 0 0,-52 0-1,-35 0 1,0 0 15,-1 0-15,36 0-1,-18 0 1,1 0 0,17 0-1,-18 0 16,0 0-31,18 0 16,-35 0 0,17 0-1,36 0 1,-54 0 0,36 0-1,0 0 1,0 0-1,-18 0 1,18 0 0,0 0-1,-18 0 1,1 0 0,-1 0-1,18 0 16,-18 0-15,-17 0 0,52 0-1,1 0 1,-18 0 0,0 0-1,0 0 1,-36 0-1,1 0 1,0 0 0,17 0-1,18 0 1,35-18 0,-53 18-1,0 0 16,-17 0 1,0 0-1,-1 0 0,1 0-15,0 0-1,-1 0 1,36 0 0,-35 0-1,0 0 95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5:03.2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21502 15663 0,'17'0'188,"1"0"-188,35 0 15,-18 0 1,53 0 0,-35 0-16,-17 0 15,34 0 1,-34 0 0,34 18-1,-17-18 1,-18 0-1,71 0 1,-53 0 0,35 0 15,-53 0-15,-17 0-1,0 0 1,52 0-1,-17 0 1,0 0 0,53 0-1,-18 0 1,-17 0 0,-18 0-1,-18 0 1,-17 0-1,-1 0 1,18 0 31,1 0-47,17 0 16,-18 0 15,-17 0-16,17 0 1,0 0 0,53 0-1,-70 0-15,17 0 16,1 0 0,16 0-1,-34 0 1,70 0-1,-35 0 1,0 0 0,18 0 15,-36 0-15,18 0-1,-35-18 1,52 18-1,-17 0 1,35 0 0,-53-17-1,1 17 1,34 0 0,1-18-1,-18 18 1,-36 0-16,19 0 15,-1 0 1,36-18 0,-1 18-1,18 0 17,-17 0-17,-1 0 1,1 0-1,-36 0 1,36 0 0,-1 0-1,-17 0 1,71 0 0,-36 0-1,-18 0 1,1 0-1,-18 0 1,0 0 0,-18 0-16,36 0 15,17 0 17,-70 0-17,-1 0 16,18 0-15,36 18 0,-18-18-1,0 0 1,17 18 0,-34-18-1,87 0 1,-88 0-16,18 0 15,36 0 1,-89 17 0,35-17-1,0 0 17,0 0-17,-17 0 1,35 0-1,17 0 1,36 18 0,-18-18-1,1 18 1,-54-18 0,-17 0-1,52 17 1,-52-17-1,35 0 1,-18 18 0,-17-18-1,35 0 17,35 0-17,-71 0 1,-17 18 124,0-1-124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5:07.2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15275 16087 0,'18'0'141,"17"0"-141,0 0 0,89 0 15,-53 0 1,87 0 0,-70 0-1,1 0 1,34 0 0,36 0 15,35 0-31,-106 0 31,53 0-15,-88 0-1,-35 0 1,52 0 0,-17 0-16,-35 0 15,70 0 1,124 17-1,-1-17 1,-87 0 0,-89 0-1,0 0 1,1 0 0,34 0-1,-17 0 16,-35 0-15,70 0 0,-70 0-1,35 0 1,35 0 0,18 0-1,-36 0 1,1 0-1,-18 0 1,52 0 0,-52 0-1,36 0 1,-54 0 0,35 0 15,1 0-31,-36 0 15,71 0 1,35 0 0,-53 0-1,-35 0 1,35 0 0,-35 0-1,53 0 1,-53 0-1,35 0 1,-52 0 0,34 18-1,-17-18 1,-18 0 0,36 0-1,-1 0 16,19 18-15,17-18 0,-18 0-1,0 0 1,-70 0 0,70 0-1,-35 0 1,-18 17-1,106-17 1,0 0 0,0 18-1,18-18 1,-18 0 0,-53 0-1,-35 0 16,0 0-15,18 0 0,17 0-1,35 0 1,-34 0 0,69 0-1,-34 35 1,-36-35-1,0 0 1,0 0 0,-17 0-1,-18 0 1,-36 0-16,72 0 16,-19 0-1,36 0 1,35-35 15,-106 35-15,54 0-1,-19 0 1,-17 0 0,-18 0-1,-17 0 1,35 0-1,-35 0 1,87-18 0,-52 18-1,18 0 1,-1 0 0,-52 0-1,0 0 1,17-17 15,0 17-15,71 0-1,35 0 1,-35-18 0,-53 0-1,-35 18 1,-1 0 15,1 0-15,0 0-1,-1 0 1,1 0 0,-1-17-16,19 17 15,-1 0 16,-17 0 63,-1 0-94,1 0 0,17 0 16,-35-18-1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0:56.9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25030 11377 0,'105'0'16,"72"0"-1,-18 18 1,88-18 0,-89 0-1,-105 17-15,212-17 16,-142 0 0,1 0-1,-89 0 16,36 0-15,52 0 0,-70 0-1,-53 18 48,-53-18-63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1:02.3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14746 11924 0,'18'0'62,"52"0"-46,-34 0-16,17 0 16,-36 0-1,71 0 1,36 0-1,17 0 17,-18 0-17,1 0 1,-36 0 0,36 0-1,17 0 1,-36 18-1,-16-18 1,34 0 0,-88 0-1,71 17 1,0-17 0,0 18-1,53-18 1,-53 17-1,-18-17 1,-35 18 15,52-18-15,54 0 0,-88 18-1,-1-18-15,19 0 16,-72 17-1,89-17 1,141 0 0,0 36-1,-53-36 1,-88 0 0,35 0-1,0 0 1,-35 0-1,35 0 1,-53 0 0,0 0 15,-70 0-15,88 0-1,53 0 1,17 0-1,-35 0 1,35 17 0,-17-17-1,-18 0 1,-88 0 0,71 0-1,-1 0 1,1 0-1,-107 0 17,71 0-17,-17-17 1,17 17 0,-17 0-1,17 0 1,-53 0-1,18 0 1,-18 0 0,54 0-1,-36-18 1,-18 18 0,-18 0-1,72 0 1,-1 0-1,0 0 17,18 0-17,-18 0 1,18 0 0,17 0-1,-17 0 1,71 0-1,-107-18 1,-35 18 0,-17 0-1,35 0 1,-18 0 0,1 0-1,34 0 1,36 0-1,-18 0 1,0 0 15,-70 0-15,17 0 0,0 0-1,71 0 1,53 0-1,-124 0 1,54 0 0,-54 0-1,35 0 1,71 0 0,1 0-1,-19 0 1,18 0-1,0 0 1,-17 0 15,-1 0-15,-35 0 0,-70 0-1,17 0 1,18 0-1,-35 0 1,35 0 0,-18 18-1,18-18 1,0 0 0,-18 0-1,-17 0 1,-1 0-1,160 18 1,-142-18 15,106 0-15,-53 0 0,-17 0-1,35 0 1,0 0-1,-36 0 1,-52 0 0,123 0-1,-18 0 1,-105 0 0,0 0-1,-1 0 1,1 0-1,70 0 1,-17 0 0,17 0 15,0 0-15,18 0-1,-53 0 1,-18 0-1,-17 0 32,-1 0-47,19 0 16,87-18 0,-17 18-1,-53-18 1,-35 18-1,17 0 1,18 0 15,-36 0-15,1 0 0,0 0-1,-1 0 1,36-17-1,-35 17 1,17 0 0,-17 0-1,35 0 1,35 0 0,-53 0-1,36-18 1,-18 18-1,-36 0 1,19 0 0,52 0 15,-71 0-15,36 0-16,-17 0 15,-1 0 1,-17 0-1,-1 0 1,36 0 0,-18 0-1,1 0 1,17 0 0,-53-18 93,17 18-15,1 0-63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1:19.8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8132 5362 0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1:23.9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7638 5398 0,'35'0'110,"18"0"-95,-36 0 1,72 0-16,-54 0 15,36 0 1,-36 0 0,-18 0-16,19 0 15,-19 0 1,72 0 0,-72 0-1,89 0 1,-18 0-1,-17 0 1,-18 0 0,-36 0-1,19 0 32,-19 0-31,19 0-1,-1 0-15,-18 0 16,54 0 0,-53 0-1,52 0 1,1 0 0,-18 0-1,0 0 1,17 0-1,-35 0 1,36 0 0,-36 0 15,53 0-15,36 0-1,-71 0 1,17-18-1,-52 18 1,70 0 0,-35 0-1,35 0 1,18 0 0,0 0-1,-18 0 1,-17 0-1,-18 0 1,35 0 0,-35 0-1,0 0 17,-36 0-1,36 0-16,18 0 1,-1 0 0,54 0-1,17 0 1,-35 18 0,0-18-1,-18 0 1,-53 0-1,36 0-15,17 17 16,-18-17 0,1 0 15,17 0-15,36 0-1,17 0 1,-35 0-1,35 0 1,-88 0 0,17 0-1,-17 0 1,35 0 0,-17 0-1,52 0 1,-70 0-1,53 18 1,17-18 0,-17 0 15,35 0-15,-123 0-1,88 17 1,-36-17-1,36 0 1,-35 0 0,-18 0-1,17 0 1,-34 0 0,69 0-1,54 36 1,-18-36-1,0 0 1,-123 0 0,70 0 15,-35 0-15,0 0-1,18 0 1,-1 0-1,1 0 1,-18 0 0,-36 0-1,36 0 1,-35 0 0,52 0-1,-52 0 32,0 0-16,-1 0 47,36-18-62,-35 18-16,0-18 16,-1 18-1,1-17 95,-1 17-95,36 0-15,0 0 16,18-18 0,-18 18 15,17 0-16,54-17 1,-71 17 0,53-18-1,88 0 1,-53 1 0,-18-19-1,-17 19 1,17 17-1,19 0 1,-37-18 0,1 18-1,-88 0 1,52 0 0,-52 0-16,17 0 46,18 0-30,-35 0 0,0 0 31,-1 0-32,1 0 1,-1 0 15,1 0-31,0 0 16,-1 0 15,19 0-15,-19 18-16,54-1 31,-18 1-16,-36-18 1,36 18 0,-17-18-1,34 35 1,-35-35 0,-35 18-1,71-1 1,-53-17-1,17 0 1,-35 18 0,18-18 15,-1 0-15,1 0 15,-1 0-16,1 0 48,0 0-47,17 0-16,0 0 15,1 0 1,-19 0-1,1 0-15,-1 0 110,1 0-95,0 0 79,-1 0-78,-34 0 109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1:25.8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15258 5380 0,'17'0'125,"19"0"-125,-1 0 0,0 0 16,36 0-1,-36 0-15,53 0 16,-35 0 0,35 0-1,18 0 1,-35 0 0,-36 0 15,35 0-16,-17 0 1,0 0 0,-17 0-1,-1 0 1,18 0 0,-36 0-1,19 0-15,-1 0 16,0 0-1,1 0 1,-1 0 0,18 0-1,0 0 1,-18 0 0,0 0 15,18 18-16,0-18 1,0 0 0,18 0-1,34 0 1,-34 0 0,-18 0-1,-36 0 1,19 0-1,17 0 17,17 17-17,-17-17 1,-18 0 0,36 0-1,-36 0 1,-17 0-1,35 0 1,-36 0 0,1 0-1,0 0 1,-1 0 0,1 0-1,0 0 16,-1 0-15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05T11:41:44.8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17727 5362 0,'18'0'188,"-1"0"-172,1 0-16,0 0 15,35 0 1,-36 0-1,36 0 1,-18 0-16,36 0 16,-36 0-1,1 0 1,-19 18 0,54-18-1,35 18 1,17-18-1,0 17 1,-70-17 0,18 0-1,-18 0 1,-18 18 0,18-18 15,-18 0-16,36 0 1,17 0 0,-70 0-1,35 0 1,-18 0 0,0 0-1,18 0 1,-18 0-1,-17 0 1,0 0 0,35 0-1,-18 0 1,0 17 0,-17-17-1,-1 0 16,36 0-15,-35 0 15,17 0-15,36 0 0,-18 0-1,-18 0 1,-17 0-16,-1 0 15,19 0 1,-1 0 0,0 0-1,-17 0 1,17 0 0,0 0 15,18 0-16,-17 0 17,-1 18-17,-18-18 1,1 0 0,0 0-1,52 0 1,-17 0-1,-35 0 1,-1 0 0,1 0-1,35 0 1,-35 0 15,-1 0-31,1 0 47,17 0-31,53 0-1,1 0 1,-36 0 0,-36 0-1,36 0 1,71 0-1,-1 0 1,0 0 0,-34 0-1,34 0 1,1 18 0,-71-18-1,-36 0 1,1 0-1,-1 0 1,19 0 0,-19 0-1,19-18 1,-1 18 0,18 0-1,17-18 1,-17 18-1,-35 0 1,35 0 0,-18 0-1,18 0 1,-18-17 0,36 17 15,-36 0-16,89 0 1,-19 0 0,-16 0-1,52 0 1,-53 0 0,-53 0-1,-17 0 48,17 0-63,-17 0 15,-1 0 1,1 0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customXml" Target="../ink/ink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customXml" Target="../ink/ink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customXml" Target="../ink/ink11.xml"/><Relationship Id="rId18" Type="http://schemas.openxmlformats.org/officeDocument/2006/relationships/image" Target="../media/image19.png"/><Relationship Id="rId26" Type="http://schemas.openxmlformats.org/officeDocument/2006/relationships/image" Target="../media/image23.png"/><Relationship Id="rId3" Type="http://schemas.openxmlformats.org/officeDocument/2006/relationships/customXml" Target="../ink/ink6.xml"/><Relationship Id="rId21" Type="http://schemas.openxmlformats.org/officeDocument/2006/relationships/customXml" Target="../ink/ink15.xml"/><Relationship Id="rId7" Type="http://schemas.openxmlformats.org/officeDocument/2006/relationships/customXml" Target="../ink/ink8.xml"/><Relationship Id="rId12" Type="http://schemas.openxmlformats.org/officeDocument/2006/relationships/image" Target="../media/image16.png"/><Relationship Id="rId17" Type="http://schemas.openxmlformats.org/officeDocument/2006/relationships/customXml" Target="../ink/ink13.xml"/><Relationship Id="rId25" Type="http://schemas.openxmlformats.org/officeDocument/2006/relationships/customXml" Target="../ink/ink17.xml"/><Relationship Id="rId2" Type="http://schemas.openxmlformats.org/officeDocument/2006/relationships/image" Target="../media/image11.png"/><Relationship Id="rId16" Type="http://schemas.openxmlformats.org/officeDocument/2006/relationships/image" Target="../media/image18.png"/><Relationship Id="rId20" Type="http://schemas.openxmlformats.org/officeDocument/2006/relationships/image" Target="../media/image20.png"/><Relationship Id="rId29" Type="http://schemas.openxmlformats.org/officeDocument/2006/relationships/customXml" Target="../ink/ink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customXml" Target="../ink/ink10.xml"/><Relationship Id="rId24" Type="http://schemas.openxmlformats.org/officeDocument/2006/relationships/image" Target="../media/image22.png"/><Relationship Id="rId32" Type="http://schemas.openxmlformats.org/officeDocument/2006/relationships/image" Target="../media/image26.png"/><Relationship Id="rId5" Type="http://schemas.openxmlformats.org/officeDocument/2006/relationships/customXml" Target="../ink/ink7.xml"/><Relationship Id="rId15" Type="http://schemas.openxmlformats.org/officeDocument/2006/relationships/customXml" Target="../ink/ink12.xml"/><Relationship Id="rId23" Type="http://schemas.openxmlformats.org/officeDocument/2006/relationships/customXml" Target="../ink/ink16.xml"/><Relationship Id="rId28" Type="http://schemas.openxmlformats.org/officeDocument/2006/relationships/image" Target="../media/image24.png"/><Relationship Id="rId10" Type="http://schemas.openxmlformats.org/officeDocument/2006/relationships/image" Target="../media/image15.png"/><Relationship Id="rId19" Type="http://schemas.openxmlformats.org/officeDocument/2006/relationships/customXml" Target="../ink/ink14.xml"/><Relationship Id="rId31" Type="http://schemas.openxmlformats.org/officeDocument/2006/relationships/customXml" Target="../ink/ink20.xml"/><Relationship Id="rId4" Type="http://schemas.openxmlformats.org/officeDocument/2006/relationships/image" Target="../media/image12.png"/><Relationship Id="rId9" Type="http://schemas.openxmlformats.org/officeDocument/2006/relationships/customXml" Target="../ink/ink9.xml"/><Relationship Id="rId14" Type="http://schemas.openxmlformats.org/officeDocument/2006/relationships/image" Target="../media/image17.png"/><Relationship Id="rId22" Type="http://schemas.openxmlformats.org/officeDocument/2006/relationships/image" Target="../media/image21.png"/><Relationship Id="rId27" Type="http://schemas.openxmlformats.org/officeDocument/2006/relationships/customXml" Target="../ink/ink18.xml"/><Relationship Id="rId30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customXml" Target="../ink/ink21.xml"/><Relationship Id="rId7" Type="http://schemas.openxmlformats.org/officeDocument/2006/relationships/customXml" Target="../ink/ink23.xml"/><Relationship Id="rId12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customXml" Target="../ink/ink25.xml"/><Relationship Id="rId5" Type="http://schemas.openxmlformats.org/officeDocument/2006/relationships/customXml" Target="../ink/ink22.xml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customXml" Target="../ink/ink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6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customXml" Target="../ink/ink27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customXml" Target="../ink/ink33.xml"/><Relationship Id="rId18" Type="http://schemas.openxmlformats.org/officeDocument/2006/relationships/image" Target="../media/image44.png"/><Relationship Id="rId3" Type="http://schemas.openxmlformats.org/officeDocument/2006/relationships/customXml" Target="../ink/ink28.xml"/><Relationship Id="rId7" Type="http://schemas.openxmlformats.org/officeDocument/2006/relationships/customXml" Target="../ink/ink30.xml"/><Relationship Id="rId12" Type="http://schemas.openxmlformats.org/officeDocument/2006/relationships/image" Target="../media/image41.png"/><Relationship Id="rId17" Type="http://schemas.openxmlformats.org/officeDocument/2006/relationships/customXml" Target="../ink/ink35.xml"/><Relationship Id="rId2" Type="http://schemas.openxmlformats.org/officeDocument/2006/relationships/image" Target="../media/image36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customXml" Target="../ink/ink32.xml"/><Relationship Id="rId5" Type="http://schemas.openxmlformats.org/officeDocument/2006/relationships/customXml" Target="../ink/ink29.xml"/><Relationship Id="rId15" Type="http://schemas.openxmlformats.org/officeDocument/2006/relationships/customXml" Target="../ink/ink34.xml"/><Relationship Id="rId10" Type="http://schemas.openxmlformats.org/officeDocument/2006/relationships/image" Target="../media/image40.png"/><Relationship Id="rId4" Type="http://schemas.openxmlformats.org/officeDocument/2006/relationships/image" Target="../media/image37.png"/><Relationship Id="rId9" Type="http://schemas.openxmlformats.org/officeDocument/2006/relationships/customXml" Target="../ink/ink31.xml"/><Relationship Id="rId1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5" y="6472362"/>
            <a:ext cx="1849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 ADDEMONITOR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479043F-4F97-4A80-A1E8-CB46AFB55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704"/>
            <a:ext cx="5229225" cy="196940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68EF35D-2940-469A-93BB-CBE290374FFE}"/>
              </a:ext>
            </a:extLst>
          </p:cNvPr>
          <p:cNvSpPr txBox="1"/>
          <p:nvPr/>
        </p:nvSpPr>
        <p:spPr>
          <a:xfrm>
            <a:off x="-37437" y="1909118"/>
            <a:ext cx="1944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15-05-2021........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E659527-D1F4-467A-AE85-FC9E6B6056B1}"/>
              </a:ext>
            </a:extLst>
          </p:cNvPr>
          <p:cNvSpPr txBox="1"/>
          <p:nvPr/>
        </p:nvSpPr>
        <p:spPr>
          <a:xfrm>
            <a:off x="5591175" y="2225769"/>
            <a:ext cx="1944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22-05-2021........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01047DB-3FE6-4869-9F48-9A5852468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175" y="1811"/>
            <a:ext cx="6600824" cy="227233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71BB4F5-FA15-453D-8D76-F8EC4EB13E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490" y="3294842"/>
            <a:ext cx="10457510" cy="3530101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5843B9B0-92A6-4927-AA52-CAC4E3D178E8}"/>
              </a:ext>
            </a:extLst>
          </p:cNvPr>
          <p:cNvSpPr txBox="1"/>
          <p:nvPr/>
        </p:nvSpPr>
        <p:spPr>
          <a:xfrm>
            <a:off x="-37437" y="3743529"/>
            <a:ext cx="1944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05-06-2021........</a:t>
            </a:r>
          </a:p>
        </p:txBody>
      </p:sp>
    </p:spTree>
    <p:extLst>
      <p:ext uri="{BB962C8B-B14F-4D97-AF65-F5344CB8AC3E}">
        <p14:creationId xmlns:p14="http://schemas.microsoft.com/office/powerpoint/2010/main" val="1659635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73209" y="294925"/>
            <a:ext cx="15622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AUXILIO REGIONAL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https://agenciabrasil.ebc.com.br/economia/noticia/2021-06/rio-lanca-auxilio-para-familias-de-baixa-renda-e-desempregados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98D0082-A2CE-4B08-B78D-2A87DD583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0"/>
            <a:ext cx="8569408" cy="630006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4FF7EBF2-3379-44DC-BA85-7A2D993C829B}"/>
                  </a:ext>
                </a:extLst>
              </p14:cNvPr>
              <p14:cNvContentPartPr/>
              <p14:nvPr/>
            </p14:nvContentPartPr>
            <p14:xfrm>
              <a:off x="3759120" y="2819520"/>
              <a:ext cx="2305440" cy="6372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4FF7EBF2-3379-44DC-BA85-7A2D993C829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43280" y="2756160"/>
                <a:ext cx="2336760" cy="1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7940BB9-FC20-43EF-BAE9-EAE01282EF30}"/>
                  </a:ext>
                </a:extLst>
              </p14:cNvPr>
              <p14:cNvContentPartPr/>
              <p14:nvPr/>
            </p14:nvContentPartPr>
            <p14:xfrm>
              <a:off x="5346720" y="1822320"/>
              <a:ext cx="4134240" cy="5760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7940BB9-FC20-43EF-BAE9-EAE01282EF3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30880" y="1758960"/>
                <a:ext cx="4165560" cy="18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343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8771" y="291083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VAREJO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https://www1.folha.uol.com.br/mpme/2021/06/marketplaces-crescem-na-pandemia-e-se-especializam-com-vendas-para-nichos.shtml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7E33053-9B2E-481F-864A-1FA14D209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674" y="0"/>
            <a:ext cx="8238379" cy="628455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AD9CE562-F494-4DD7-8004-9ABF8F957F52}"/>
                  </a:ext>
                </a:extLst>
              </p14:cNvPr>
              <p14:cNvContentPartPr/>
              <p14:nvPr/>
            </p14:nvContentPartPr>
            <p14:xfrm>
              <a:off x="8058240" y="4032360"/>
              <a:ext cx="1848240" cy="5724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AD9CE562-F494-4DD7-8004-9ABF8F957F5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42400" y="3969000"/>
                <a:ext cx="187956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DE369BB5-1F99-44F4-8075-994210426A0A}"/>
                  </a:ext>
                </a:extLst>
              </p14:cNvPr>
              <p14:cNvContentPartPr/>
              <p14:nvPr/>
            </p14:nvContentPartPr>
            <p14:xfrm>
              <a:off x="9010800" y="4095720"/>
              <a:ext cx="609840" cy="194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DE369BB5-1F99-44F4-8075-994210426A0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994960" y="4032360"/>
                <a:ext cx="64116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53D42A88-4065-4B90-965E-1680B0D3B00D}"/>
                  </a:ext>
                </a:extLst>
              </p14:cNvPr>
              <p14:cNvContentPartPr/>
              <p14:nvPr/>
            </p14:nvContentPartPr>
            <p14:xfrm>
              <a:off x="5308560" y="4292640"/>
              <a:ext cx="4788360" cy="6372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53D42A88-4065-4B90-965E-1680B0D3B00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92720" y="4229280"/>
                <a:ext cx="4819680" cy="190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8771" y="291083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PREÇOS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https://monitordomercado.com.br/noticias/19209-ibge-industria-recua-13percent-em-abril-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48BA86-BC3D-4459-8B1A-6604D1B8F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0"/>
            <a:ext cx="7931624" cy="625198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7E7E74FF-62BD-4E73-83AD-33B4E1E71044}"/>
                  </a:ext>
                </a:extLst>
              </p14:cNvPr>
              <p14:cNvContentPartPr/>
              <p14:nvPr/>
            </p14:nvContentPartPr>
            <p14:xfrm>
              <a:off x="2927520" y="1930320"/>
              <a:ext cx="360" cy="3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7E7E74FF-62BD-4E73-83AD-33B4E1E7104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11680" y="186696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405B5513-CBE8-4D99-9CC2-03741A5FC3C9}"/>
                  </a:ext>
                </a:extLst>
              </p14:cNvPr>
              <p14:cNvContentPartPr/>
              <p14:nvPr/>
            </p14:nvContentPartPr>
            <p14:xfrm>
              <a:off x="2749680" y="1898640"/>
              <a:ext cx="3645000" cy="7668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405B5513-CBE8-4D99-9CC2-03741A5FC3C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33840" y="1835280"/>
                <a:ext cx="367632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DBBEF661-1F10-44C3-A6C7-DAD261E9CB3E}"/>
                  </a:ext>
                </a:extLst>
              </p14:cNvPr>
              <p14:cNvContentPartPr/>
              <p14:nvPr/>
            </p14:nvContentPartPr>
            <p14:xfrm>
              <a:off x="5492880" y="1936800"/>
              <a:ext cx="851040" cy="129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DBBEF661-1F10-44C3-A6C7-DAD261E9CB3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77040" y="1873440"/>
                <a:ext cx="8823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AFE62158-15EF-4ACF-BADD-23481A9478A6}"/>
                  </a:ext>
                </a:extLst>
              </p14:cNvPr>
              <p14:cNvContentPartPr/>
              <p14:nvPr/>
            </p14:nvContentPartPr>
            <p14:xfrm>
              <a:off x="6381720" y="1930320"/>
              <a:ext cx="1829160" cy="4500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AFE62158-15EF-4ACF-BADD-23481A9478A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65880" y="1866960"/>
                <a:ext cx="186048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C8CC1577-B6A0-4A5D-816F-11642A437549}"/>
                  </a:ext>
                </a:extLst>
              </p14:cNvPr>
              <p14:cNvContentPartPr/>
              <p14:nvPr/>
            </p14:nvContentPartPr>
            <p14:xfrm>
              <a:off x="2762280" y="2482920"/>
              <a:ext cx="3327840" cy="8928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C8CC1577-B6A0-4A5D-816F-11642A43754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746440" y="2419560"/>
                <a:ext cx="33591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E2A288FA-FF57-4797-A8D9-05920A1BDBAF}"/>
                  </a:ext>
                </a:extLst>
              </p14:cNvPr>
              <p14:cNvContentPartPr/>
              <p14:nvPr/>
            </p14:nvContentPartPr>
            <p14:xfrm>
              <a:off x="5207040" y="2451240"/>
              <a:ext cx="2438640" cy="6372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E2A288FA-FF57-4797-A8D9-05920A1BDBA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191200" y="2387880"/>
                <a:ext cx="2469960" cy="1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8D01239A-75FE-4F74-862A-4A3F3B4A49DF}"/>
                  </a:ext>
                </a:extLst>
              </p14:cNvPr>
              <p14:cNvContentPartPr/>
              <p14:nvPr/>
            </p14:nvContentPartPr>
            <p14:xfrm>
              <a:off x="8744040" y="2489040"/>
              <a:ext cx="883080" cy="1944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8D01239A-75FE-4F74-862A-4A3F3B4A49D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728200" y="2425680"/>
                <a:ext cx="91440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5787D953-AF20-4EFB-8B6E-7783FF20EB7E}"/>
                  </a:ext>
                </a:extLst>
              </p14:cNvPr>
              <p14:cNvContentPartPr/>
              <p14:nvPr/>
            </p14:nvContentPartPr>
            <p14:xfrm>
              <a:off x="2901960" y="2698920"/>
              <a:ext cx="44640" cy="648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5787D953-AF20-4EFB-8B6E-7783FF20EB7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886120" y="2635560"/>
                <a:ext cx="7596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22B126BC-A925-4527-9822-C14AC6E0498B}"/>
                  </a:ext>
                </a:extLst>
              </p14:cNvPr>
              <p14:cNvContentPartPr/>
              <p14:nvPr/>
            </p14:nvContentPartPr>
            <p14:xfrm>
              <a:off x="2755800" y="2679840"/>
              <a:ext cx="1575360" cy="129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22B126BC-A925-4527-9822-C14AC6E0498B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739960" y="2616480"/>
                <a:ext cx="160668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C0E0AD12-B804-4E51-86FB-80FE90258794}"/>
                  </a:ext>
                </a:extLst>
              </p14:cNvPr>
              <p14:cNvContentPartPr/>
              <p14:nvPr/>
            </p14:nvContentPartPr>
            <p14:xfrm>
              <a:off x="2724120" y="3213000"/>
              <a:ext cx="2692800" cy="957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C0E0AD12-B804-4E51-86FB-80FE90258794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708280" y="3149640"/>
                <a:ext cx="2724120" cy="2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425A243F-74AB-411B-AC53-D128EB2EB961}"/>
                  </a:ext>
                </a:extLst>
              </p14:cNvPr>
              <p14:cNvContentPartPr/>
              <p14:nvPr/>
            </p14:nvContentPartPr>
            <p14:xfrm>
              <a:off x="4235400" y="3193920"/>
              <a:ext cx="4477320" cy="10224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425A243F-74AB-411B-AC53-D128EB2EB961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219560" y="3130560"/>
                <a:ext cx="4508640" cy="22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2914C5BD-C357-4D3E-A12F-1E9731A3F365}"/>
                  </a:ext>
                </a:extLst>
              </p14:cNvPr>
              <p14:cNvContentPartPr/>
              <p14:nvPr/>
            </p14:nvContentPartPr>
            <p14:xfrm>
              <a:off x="7562880" y="3219480"/>
              <a:ext cx="1098720" cy="3204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2914C5BD-C357-4D3E-A12F-1E9731A3F365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547040" y="3156120"/>
                <a:ext cx="113004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8" name="Tinta 17">
                <a:extLst>
                  <a:ext uri="{FF2B5EF4-FFF2-40B4-BE49-F238E27FC236}">
                    <a16:creationId xmlns:a16="http://schemas.microsoft.com/office/drawing/2014/main" id="{FB6EF606-3BAC-42F7-9243-AACB413A5AD9}"/>
                  </a:ext>
                </a:extLst>
              </p14:cNvPr>
              <p14:cNvContentPartPr/>
              <p14:nvPr/>
            </p14:nvContentPartPr>
            <p14:xfrm>
              <a:off x="2730600" y="5892840"/>
              <a:ext cx="1778400" cy="57600"/>
            </p14:xfrm>
          </p:contentPart>
        </mc:Choice>
        <mc:Fallback>
          <p:pic>
            <p:nvPicPr>
              <p:cNvPr id="18" name="Tinta 17">
                <a:extLst>
                  <a:ext uri="{FF2B5EF4-FFF2-40B4-BE49-F238E27FC236}">
                    <a16:creationId xmlns:a16="http://schemas.microsoft.com/office/drawing/2014/main" id="{FB6EF606-3BAC-42F7-9243-AACB413A5AD9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714760" y="5829480"/>
                <a:ext cx="180972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9" name="Tinta 18">
                <a:extLst>
                  <a:ext uri="{FF2B5EF4-FFF2-40B4-BE49-F238E27FC236}">
                    <a16:creationId xmlns:a16="http://schemas.microsoft.com/office/drawing/2014/main" id="{A2EC7D04-BBEE-41BF-8BFE-A0406640C4A5}"/>
                  </a:ext>
                </a:extLst>
              </p14:cNvPr>
              <p14:cNvContentPartPr/>
              <p14:nvPr/>
            </p14:nvContentPartPr>
            <p14:xfrm>
              <a:off x="7734240" y="6114960"/>
              <a:ext cx="756000" cy="360"/>
            </p14:xfrm>
          </p:contentPart>
        </mc:Choice>
        <mc:Fallback>
          <p:pic>
            <p:nvPicPr>
              <p:cNvPr id="19" name="Tinta 18">
                <a:extLst>
                  <a:ext uri="{FF2B5EF4-FFF2-40B4-BE49-F238E27FC236}">
                    <a16:creationId xmlns:a16="http://schemas.microsoft.com/office/drawing/2014/main" id="{A2EC7D04-BBEE-41BF-8BFE-A0406640C4A5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7718400" y="6051600"/>
                <a:ext cx="7873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0" name="Tinta 19">
                <a:extLst>
                  <a:ext uri="{FF2B5EF4-FFF2-40B4-BE49-F238E27FC236}">
                    <a16:creationId xmlns:a16="http://schemas.microsoft.com/office/drawing/2014/main" id="{84CF1FAF-681D-4EC8-8AAC-F90519B92511}"/>
                  </a:ext>
                </a:extLst>
              </p14:cNvPr>
              <p14:cNvContentPartPr/>
              <p14:nvPr/>
            </p14:nvContentPartPr>
            <p14:xfrm>
              <a:off x="7753320" y="6146640"/>
              <a:ext cx="781560" cy="25920"/>
            </p14:xfrm>
          </p:contentPart>
        </mc:Choice>
        <mc:Fallback>
          <p:pic>
            <p:nvPicPr>
              <p:cNvPr id="20" name="Tinta 19">
                <a:extLst>
                  <a:ext uri="{FF2B5EF4-FFF2-40B4-BE49-F238E27FC236}">
                    <a16:creationId xmlns:a16="http://schemas.microsoft.com/office/drawing/2014/main" id="{84CF1FAF-681D-4EC8-8AAC-F90519B92511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737480" y="6083280"/>
                <a:ext cx="812880" cy="15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01354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171728" y="221797"/>
            <a:ext cx="1069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DÓLAR X PREÇOS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https://economia.uol.com.br/cotacoes/cambio/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6E4A983-AF46-4767-897F-CC4C33D3E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062" y="-16367"/>
            <a:ext cx="8143875" cy="63531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9CC71F3B-F425-4EC1-9562-DC0A562B5F1F}"/>
                  </a:ext>
                </a:extLst>
              </p14:cNvPr>
              <p14:cNvContentPartPr/>
              <p14:nvPr/>
            </p14:nvContentPartPr>
            <p14:xfrm>
              <a:off x="4356000" y="488880"/>
              <a:ext cx="756000" cy="5112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9CC71F3B-F425-4EC1-9562-DC0A562B5F1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40160" y="425520"/>
                <a:ext cx="78732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1FDC60C2-DD68-46EC-9B5F-F3E2E1E611A2}"/>
                  </a:ext>
                </a:extLst>
              </p14:cNvPr>
              <p14:cNvContentPartPr/>
              <p14:nvPr/>
            </p14:nvContentPartPr>
            <p14:xfrm>
              <a:off x="4114800" y="584280"/>
              <a:ext cx="946440" cy="5112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1FDC60C2-DD68-46EC-9B5F-F3E2E1E611A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98960" y="520920"/>
                <a:ext cx="97776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508FE79A-450A-46B2-8D93-F84FDE77B8B3}"/>
                  </a:ext>
                </a:extLst>
              </p14:cNvPr>
              <p14:cNvContentPartPr/>
              <p14:nvPr/>
            </p14:nvContentPartPr>
            <p14:xfrm>
              <a:off x="2336760" y="4451400"/>
              <a:ext cx="1200600" cy="684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508FE79A-450A-46B2-8D93-F84FDE77B8B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20920" y="4388040"/>
                <a:ext cx="123192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06896442-259F-4593-A1BF-A327B0E8DBF1}"/>
                  </a:ext>
                </a:extLst>
              </p14:cNvPr>
              <p14:cNvContentPartPr/>
              <p14:nvPr/>
            </p14:nvContentPartPr>
            <p14:xfrm>
              <a:off x="4191120" y="3879720"/>
              <a:ext cx="406800" cy="1332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06896442-259F-4593-A1BF-A327B0E8DBF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75280" y="3816360"/>
                <a:ext cx="43812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319FA61E-131F-48DC-95A8-5074035E9B2E}"/>
                  </a:ext>
                </a:extLst>
              </p14:cNvPr>
              <p14:cNvContentPartPr/>
              <p14:nvPr/>
            </p14:nvContentPartPr>
            <p14:xfrm>
              <a:off x="2432160" y="4502160"/>
              <a:ext cx="1086120" cy="684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319FA61E-131F-48DC-95A8-5074035E9B2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416320" y="4438800"/>
                <a:ext cx="1117440" cy="13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892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0586" y="313732"/>
            <a:ext cx="1461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OTIMISMO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https://br.investing.com/indices/bovespa-chart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78BB157-E35F-4CA8-A171-BD0FDC69A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2940"/>
            <a:ext cx="12192000" cy="491212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5A11CD22-E467-4B7B-974C-46AEB1424D0A}"/>
                  </a:ext>
                </a:extLst>
              </p14:cNvPr>
              <p14:cNvContentPartPr/>
              <p14:nvPr/>
            </p14:nvContentPartPr>
            <p14:xfrm>
              <a:off x="1498680" y="1682640"/>
              <a:ext cx="254160" cy="3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5A11CD22-E467-4B7B-974C-46AEB1424D0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2840" y="1619280"/>
                <a:ext cx="2854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B0E0C0B1-0A5A-478F-B47D-87A95145B4AC}"/>
                  </a:ext>
                </a:extLst>
              </p14:cNvPr>
              <p14:cNvContentPartPr/>
              <p14:nvPr/>
            </p14:nvContentPartPr>
            <p14:xfrm>
              <a:off x="1492200" y="1758960"/>
              <a:ext cx="26712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B0E0C0B1-0A5A-478F-B47D-87A95145B4A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76360" y="1695600"/>
                <a:ext cx="29844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0574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29210" y="755610"/>
            <a:ext cx="1865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INVESTIMENTO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https://www.correiobraziliense.com.br/economia/2021/06/4928476-taxa-de-investimento-em-relacao-ao-pib-alcanca-melhor-indice-desde-2014.html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0E50796-36E0-44AB-814A-5453956C7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545" y="0"/>
            <a:ext cx="9530159" cy="622048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B22C4CF0-E025-4B1A-99EB-C28F4506D9E4}"/>
                  </a:ext>
                </a:extLst>
              </p14:cNvPr>
              <p14:cNvContentPartPr/>
              <p14:nvPr/>
            </p14:nvContentPartPr>
            <p14:xfrm>
              <a:off x="5492880" y="4863960"/>
              <a:ext cx="4305600" cy="12132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B22C4CF0-E025-4B1A-99EB-C28F4506D9E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77040" y="4800600"/>
                <a:ext cx="433692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089E4AD5-763A-49E7-AC27-BE565412D26E}"/>
                  </a:ext>
                </a:extLst>
              </p14:cNvPr>
              <p14:cNvContentPartPr/>
              <p14:nvPr/>
            </p14:nvContentPartPr>
            <p14:xfrm>
              <a:off x="8375760" y="4883040"/>
              <a:ext cx="1467000" cy="3852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089E4AD5-763A-49E7-AC27-BE565412D26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59920" y="4819680"/>
                <a:ext cx="149832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FA3CD083-7EA4-451C-AF54-A30E2F277CC6}"/>
                  </a:ext>
                </a:extLst>
              </p14:cNvPr>
              <p14:cNvContentPartPr/>
              <p14:nvPr/>
            </p14:nvContentPartPr>
            <p14:xfrm>
              <a:off x="5524560" y="5079960"/>
              <a:ext cx="1937160" cy="3852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FA3CD083-7EA4-451C-AF54-A30E2F277CC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08720" y="5016600"/>
                <a:ext cx="196848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1621EA3B-CEC1-4AB2-96DF-6523E75C4CC5}"/>
                  </a:ext>
                </a:extLst>
              </p14:cNvPr>
              <p14:cNvContentPartPr/>
              <p14:nvPr/>
            </p14:nvContentPartPr>
            <p14:xfrm>
              <a:off x="7512120" y="5060880"/>
              <a:ext cx="933840" cy="1296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1621EA3B-CEC1-4AB2-96DF-6523E75C4CC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496280" y="4997520"/>
                <a:ext cx="9651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CE9B1435-CC74-412B-8AF5-970AAD032E0F}"/>
                  </a:ext>
                </a:extLst>
              </p14:cNvPr>
              <p14:cNvContentPartPr/>
              <p14:nvPr/>
            </p14:nvContentPartPr>
            <p14:xfrm>
              <a:off x="9696600" y="5270400"/>
              <a:ext cx="101880" cy="68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CE9B1435-CC74-412B-8AF5-970AAD032E0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680760" y="5207040"/>
                <a:ext cx="13320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4FAD338B-29F5-48BD-9803-04D0A15F0D10}"/>
                  </a:ext>
                </a:extLst>
              </p14:cNvPr>
              <p14:cNvContentPartPr/>
              <p14:nvPr/>
            </p14:nvContentPartPr>
            <p14:xfrm>
              <a:off x="5518080" y="5435640"/>
              <a:ext cx="2826360" cy="194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4FAD338B-29F5-48BD-9803-04D0A15F0D1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502240" y="5372280"/>
                <a:ext cx="285768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4092CBA2-79F7-4656-8938-66BBF85F27D3}"/>
                  </a:ext>
                </a:extLst>
              </p14:cNvPr>
              <p14:cNvContentPartPr/>
              <p14:nvPr/>
            </p14:nvContentPartPr>
            <p14:xfrm>
              <a:off x="7740720" y="5619600"/>
              <a:ext cx="2082960" cy="5760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4092CBA2-79F7-4656-8938-66BBF85F27D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724880" y="5556240"/>
                <a:ext cx="211428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56B347A6-F674-4815-8EF2-67145606A5C4}"/>
                  </a:ext>
                </a:extLst>
              </p14:cNvPr>
              <p14:cNvContentPartPr/>
              <p14:nvPr/>
            </p14:nvContentPartPr>
            <p14:xfrm>
              <a:off x="5499000" y="5784840"/>
              <a:ext cx="3219840" cy="5112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56B347A6-F674-4815-8EF2-67145606A5C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483160" y="5721480"/>
                <a:ext cx="3251160" cy="17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985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1547812" y="2936557"/>
            <a:ext cx="90963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800" b="1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laerciocomar@gmail.com</a:t>
            </a:r>
          </a:p>
        </p:txBody>
      </p:sp>
    </p:spTree>
    <p:extLst>
      <p:ext uri="{BB962C8B-B14F-4D97-AF65-F5344CB8AC3E}">
        <p14:creationId xmlns:p14="http://schemas.microsoft.com/office/powerpoint/2010/main" val="23376893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110</Words>
  <Application>Microsoft Office PowerPoint</Application>
  <PresentationFormat>Widescreen</PresentationFormat>
  <Paragraphs>17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Laercio Comar</cp:lastModifiedBy>
  <cp:revision>59</cp:revision>
  <dcterms:created xsi:type="dcterms:W3CDTF">2020-11-28T14:11:50Z</dcterms:created>
  <dcterms:modified xsi:type="dcterms:W3CDTF">2021-06-05T11:45:40Z</dcterms:modified>
</cp:coreProperties>
</file>