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9" r:id="rId2"/>
    <p:sldId id="346" r:id="rId3"/>
    <p:sldId id="337" r:id="rId4"/>
    <p:sldId id="363" r:id="rId5"/>
    <p:sldId id="361" r:id="rId6"/>
    <p:sldId id="362" r:id="rId7"/>
    <p:sldId id="360" r:id="rId8"/>
    <p:sldId id="357" r:id="rId9"/>
    <p:sldId id="364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1:34.2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847 4745 0,'17'0'171,"1"0"-171,0 0 32,-1 0 61,1 0-93,0 0 16,-1 0 15,1 0 63,-18 18-78,17-18-16,1 0 15,0 0 48,-1 0-48,19 0 1,-1 17 0,0-17-1,36 0 1,-36 18 0,0-18-1,1 17 1,-19-17-1,1 18 1,-1-18 0,1 0-1,0 0 1,-1 0 0,1 0-1,0 0 32,-1 0-31,19 0-1,-1 0 1,-17 0 0,34 0-1,-16 0 1,17 0-1,-36 0 110,1 0-109,0 0-16,17 0 16,-18 0-1,36 0 1,-17 0 0,-19 0-1,71 0 1,-35 0-1,0 0 1,36 0 0,-72 0-1,18 0 1,1 0 0,34 0-1,-52 0 1,0 0 15,17 0-15,-18 0-1,36 0 1,-35 0 0,17 0-1,-17 0 1,17 0-1,36 0 1,-18 0 0,35 0-1,-70 0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2:58.0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8978 9913 0,'18'0'328,"17"0"-312,0 0 0,18 0-1,-35 0 1,53-18-1,-54 1 1,18 17 0,-17-18-1,17 18 1,-17-17 0,17-1 15,-35 0 16,18 18 46,0 0 32,-1 0-31,1 0 0,17 0-78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3:05.6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9260 9825 0,'36'0'157,"-19"0"-157,36 0 15,106 0 1,-18 18-1,-70-18 1,-54 0 0,1 0 93,0 0-78,-1 0-15,1 17 0,0-17-1,-1 18 1,18-18-1,18 0 1,-17 17 0,-1-17-1,35 0 1,-52 0 0,0 0-1,-1 0 1,1 0-1,17 0 1,18 0 15,0 0-15,18 18 0,-36-18-1,71 0 1,-89 0-1,19 0-15,17 0 16,-36 0 0,19 0-1,-19 0 17,36 0-17,53 0 1,-36 0-1,-52 0 1,0 0 0,-1 0 31,1 0-32,0 0 1,52 0-1,-34 0 1,-1 0 0,0 0-1,53 0 1,-52 0 0,-1 0-1,0 0 1,18 0-1,-35 0 1,17 0 0,-17 0 15,70 0-15,-18 0-1,19 0 1,-72-18-1,1 18 1,35 0 0,35 0-1,-35 0 1,0 0 0,-18 0-1,18 0 1,0 0-16,-36 0 15,36 0 1,-35 0 15,53-17-15,17 17 0,0 0-1,18 0 1,0 0-1,-53 0 1,-1 0 0,19 0-1,35 0 1,-53 0 0,70 17-1,-70-17 1,-18 0-1,36 0 1,-18 0 0,-18 0 15,-17 0-15,-1 0 30,1 0-14,0 0-32,-1 0 15,54 0 1,-18 0 0,0 0-1,0 0 1,0 0-1,-36 0-15,71 0 16,-52 0 0,17 0 15,35 0-15,-71 0-1,1 0 1,0 0-1,17 0 1,-17 0 0,35 0-1,17-17 1,36 17 0,-35-18-1,-19 18 1,1 0-1,18 0 1,-53 0 0,70 0 15,-71 0-15,54 0-1,0-17 1,-1-1-1,-52 18 1,-1 0 0,1 0-1,0 0 1,70 0 0,-18 0-1,-52 0 1,88-18-1,-71 18 1,53 0 0,-52 0-1,-19 0 17,54 0-17,-18 0 1,-18 0-1,-17 0 17,-1 18-17,1-18 1,52 0 0,-34 0-16,-19 0 15,19 0 1,52 0-1,-18 0 1,-34 0 0,-1 0 15,0 0-15,-17 0-1,70 18 1,0-18-1,-70 0 1,52 0 0,-17 0-1,0 17 1,0-17 0,18 0-1,-36 0 1,-17 18-1,17-18 1,53 0 0,-35 0-1,18 0 17,-54 0-17,54 0 1,-18 17-1,17-17 1,36 0 0,0 0-1,-35 18 1,17-18 0,0 18-1,-35-18 1,-18 0-1,0 0 1,1 0 0,-1 0-1,0 0 17,-17 0-17,52 0 1,-17 0-1,18 0 1,-36 0 0,18 0-1,-18 0-15,89 0 16,-107 0 0,54 0-1,-18 0 1,-35 0-1,52 0 1,-17 0 0,53 0-1,-71 0 17,36-18-17,-36 18 1,-17 0-1,-1 0-15,36 0 16,-18 0 0,36 0-1,17 0 1,-70 0 0,70 0-1,-35 0-15,-18 0 16,18 0-1,-35 0 1,52 0 0,19 0-1,-19 0 1,-17-18 15,-35 18-15,35 0-1,-1 0 1,-34 0 0,88 0-1,17-17 1,-87 17 0,-1-18-1,36 18 1,-1 0-1,-17 0 1,-18 0 0,-17 0-16,17 0 31,0 0 0,-17 0-15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3:08.8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8978 10566 0,'35'0'140,"1"0"-140,34 0 16,-34 0-16,140 17 16,-105 1-1,175 17 1,-104-35-1,-37 0 1,1 0 0,-18 0-1,18 0 1,-35 0 0,17 0 15,-17 0-16,-36 0 1,-17 0 0,-1 0 15,1 0-31,-1 0 16,1 0-1,35 0 1,0 0-1,35 0 1,0 0 0,-70 0-1,0 0 1,-1 0 0,1 0-16,52 0 15,-52 0 16,35 0-15,18 0 0,-1 0-1,18 0 1,36 0 0,-1-17-1,18-19 1,-70 19-1,88-19 1,-71 36 0,-35 0-1,-18-17 1,53 17 0,0 0 15,18 0-16,-88 0 1,0 0 0,52 0-1,1 0 1,-18 0 0,-1 0-1,-16 0 1,-1 0-1,-17 0 1,17 0 0,18 0-1,17 0 1,1 0 0,0 0 15,-54 17-16,1-17 1,35 0 0,0 0-1,0 0 1,-36 0 0,18 0-1,1 0 1,34 0-1,-52 18 1,35-18 0,-18 0-1,36 0 1,-18 0 0,-36 0 15,36 0-16,0 0 1,0 0 0,-35 0-1,-1 0 17,1 0-17,17 0 1,-17 0-1,-1 0 1,1 0 0,35 0-1,-18 0 1,-17 0 15,0 0 0,-1 0-15,18 18 0,36-18-1,35 17 1,-36-17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3:13.5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14305 10530 0,'18'0'313,"-1"0"-282,1 0-15,53 0-1,-18 0 1,17 0-1,-52 0 1,-1 0 0,19 18-1,-19-18-15,1 0 16,0 0 0,17 0 15,18 0-16,-18 0 1,18 0 15,0 0-15,-18 0 0,18 0-1,-35 0 1,17 0-1,53 0 1,0 0 0,1 0-1,-19 0 1,1 0 0,-1 0-1,-17 0 1,-18 0-16,18 0 15,18 0 17,-36 0-17,-17 0 1,52 0 0,36 0-1,0 0 1,0 0-1,-88 0 1,-1 0 15,1 0-15,17 0-16,53 0 16,-52 0-1,-19 0 1,71 0-1,-35 0 1,35 0 15,54 0-15,-19 0 0,-35 0-1,-52 0 1,16 0-1,-34 0 1,0 0 0,17 0-1,-17 0 1,-1 0 0,19 0-1,87 0 1,36 0-1,-53 0 1,-36 0 15,-52 18-15,52-1 0,-17-17-1,18 18 1,-54-18-1,54 0 1,0 18 0,-54-18-1,54 17 1,70-17 0,-35 18-1,-18 0 1,-35-1-1,-18-17 1,0 18 0,54-1 15,-19-17-15,71 18-1,0 0 1,-105-1-1,34 1 1,18 17 0,1-17-1,16-18 1,-34 18 0,-53-18 30,-18 17-46,53-17 16,17 18 0,-17-18 15,-35 0-15,-1 0-1,1 0 16,0 0-15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3:15.9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18239 10619 0,'35'0'47,"53"0"-32,-53 0 1,71 0 0,-71 0-1,36-18 1,35 18 0,0 0-1,-71 0 1,0 0-1,1 0 1,-19 0 15,1 0-15,-1 0 0,1 0-1,35 0 1,-18 0-1,-17 0-15,17 0 32,18-18-17,0 18 1,-35 0 0,-1 0-1,54 0 1,17 0-1,-53 0 1,-17 0 0,17 0 15,1 0-31,-1 0 16,18 0-1,35 0 1,-53 0-1,-17 0 17,-1 0-17,89 0 1,0 0 0,-35 0-1,-54 0 1,1 0-1,0 0 1,35 0 0,17 0-1,-35 0 17,-17 0-17,17 0 1,53 0-1,-35 0 1,-17 0 0,-1 0-1,-17 0 1,52 0 0,18 0-1,-52 0 1,34 0-1,18 0 1,36 0 0,-71 18-1,0-18 1,17 0 15,-52 0-15,52 0-16,19 0 15,-72 0 1,54 18 0,17-18-1,0 0 1,0 0 0,-17 0-1,-36 0 1,18 0-1,-18 0 1,36 0 0,-53 0-1,17 0 1,53 0 0,-70 0-1,-1 0 1,19 0-1,-1 0 1,-17 0 0,-1 0-1,36 0 1,-18 0 0,-17 0 124,0 0-124,-1 0 46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3:18.4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18168 11271 0,'71'0'172,"-18"0"-172,-1 18 16,-16-18-1,52 18 1,-70-18 0,34 0-1,-34 0 1,0 0 0,52 0-1,-17 0 1,53 0-1,-53 0 1,-35 0 0,-1 0-1,19 0 1,-19 0 0,1 0-1,-1 0 16,19 0-15,-19 0 0,1 0-16,70 0 15,-35 0 1,0 0 0,-35 0 15,-1 0-16,1 0 1,35-18 0,-18 18-1,0-18 1,-17 18 0,0 0 62,-1 0-63,1 0-15,17 0 16,-17 0 0,0 0-16,-1 0 15,18 0 1,-17 0-1,17 0 48,18 0-63,0 0 16,0 0 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3:20.5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18080 10954 0,'18'0'62,"17"0"-46,-18 0 0,72 0-1,-1 0 1,-53 0-1,-17 0 1,-1 0 0,19 0-1,17 0 1,-18 0 0,-18 0-1,19 0 1,-1 0 15,0 0-15,1 0-1,34 0 1,-35 0 0,36 0-1,-53 0 1,-1 0-1,54 0 1,17 0 0,-70 0-1,-1 0 1,54 0 0,-1 0-1,36 0 16,-53 0-31,-18 0 32,-17 0-17,0 0 1,17 0 0,-17 0 15,17 17 0,-17-17-15,-1 0 31,1 0-47,52 0 15,-17 0 1,-35 0-1,-18 18 32,18-18-31,-1 0 0,1 0-1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3:22.0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18009 11165 0,'18'0'141,"0"0"-125,-1 0-1,19 0 1,-1 0-16,-18 0 16,36 0-1,-17 0 1,17 0-1,-1 0 1,1 0 0,36 0 15,-72 0-15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3:23.2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18133 11289 0,'35'0'31,"-17"0"-16,105 0 1,54 0 0,-89 0-1,35 0 1,-52 0 0,-54 0-1,1 0 1,0 0 15,-1 0-15,19 0-1,-19 0-15,36-18 32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4:00.4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6632 7444 0,'18'0'79,"0"0"46,-1 0-110,1 0 32,-1 0-31,1 0 93,0 0-78,-18 17-15,17-17-16,19 0 109,17 0-109,-36 0 16,1 0-16,35 0 16,-36 0-1,1 0 16,35 0-15,-35 0-16,-1 0 31,18 0-15,-17 0 0,17 0-1,-17 0 1,0 0-1,35 0 1,-36 0 0,19 0-1,-19 0 1,1 0 0,17 0-1,-17 0 16,-1 0-15,1 0 15,17 0-31,-17 0 16,70 0 0,0 0-1,-35 0 1,0 0-1,-35 0 1,17 0 0,18 0-1,0 0 1,70 0 0,-87 0 15,52 0-16,-53 0 1,36 0 0,-54 0-1,1 0-15,35 0 16,0 18 0,0-18-1,-36 0 1,1 0-1,0 0 1,35 0 0,-36 0-1,36 0 1,18 0 0,-36 0 15,-17 0-16,-1 0 17,1 0-1,17 0-15,0 0-16,18 0 15,35 0 1,-70 0-1,70 0 1,-35 0 0,18 0-1,-18 0 1,0 0 0,17 0-1,-17 0 16,88 0-15,-88 0 0,71 0-1,-19 0 1,-52 0 0,-17 0-1,17 0 1,17 0-1,54 0 1,34 0 0,1 0-1,-88 0 1,-1 0 0,89 0-1,0 0 16,17-35-15,-105 17 0,-36 0-1,53 1 1,-35-1 0,-35 18-1,-1-18 1,19 18-1,16 0 1,19 0 0,17 0-1,-17 18 1,-18-18 0,-18 0-1,-17 0 32,17 0-31,0 0-1,-17 0 1,-1 0 0,36 0-1,-17 0 1,-19 18-1,1-18 1,17 0 0,36 0-1,-54 17 1,72-17 0,-72 0-1,1 0 16,0 0-15,34 0 0,-16 0-1,17 0 1,-18 0 0,0 0-1,-17 18 1,17-18-1,18 0-15,-18 0 16,36 0 0,17 18-1,0-18 1,0 0 0,-35 0-1,18 0 16,-18 0-15,-18 0 0,18 0-1,18 0 1,-19 0 0,-34 0-1,53 0 1,35 0-1,-18 0 1,18 0 0,88 0-1,-106 0 1,-35-18 0,-18 18-1,36 0 1,34 0 15,-34 0-15,-36 0-1,53 0 1,1 0 0,52 0-1,-18 0 1,-35 18-1,-17-18 1,-18 0 0,-36 0 15,1 0-15,0 0-1,17 0-15,71 0 16,-71 0 15,36 0-15,17 0-1,0 0 1,0 0 0,-17 0-1,17 0 1,-35 0-1,35 0 1,53 0 0,-123 0-1,52 0-15,19 17 16,-54-17 0,53 0-1,-35 0 1,0 0-1,-18 0 17,71 0-17,-88 0-15,52 0 16,18 0 0,54 18-1,-90-18 1,-16 0-1,34 35-15,-52-35 16,0 0 0,34 0-1,1 0 1,0 0 0,-17 0-1,17 0 1,35 0 15,-35 0-15,0 0-1,-1 0 1,-16 0 0,34 0-1,-52 0 1,105 0-1,71 0 1,-105 0 0,-1 0-1,-53 0 1,89 0 0,-89 0-1,-18 0 1,19 0-1,-19 0 17,1 0-17,0 0 1,35 0 0,-18 0-1,35 0 1,-17 0-1,-17 0 1,17 0 0,17 0-1,1 0 1,-1 0 0,-35 0-1,1 0 1,-1 0 31,36 0-32,-18 0 1,17 0 0,-35 0-1,-35-17 1,53 17-1,0 0 1,18 0 0,-54 0-1,36-18 1,0 18 0,-18 0-1,-35-18 1,18 18-1,0 0 1,17-17 15,18 17-15,-35-18 0,-1 18-1,1 0 1,17 0-1,-35-18 17,35 18-32,1 0 15,-1 0 1,-17-17 0,-1 17-1,1 0 1,0 0-1,-1 0 1,1 0 47,-1 0 296,1 0-203,0 0-156,-1 0 47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1:35.1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3334 4833 0,'0'0'0,"17"0"31,1 0-15,0 0 15,17 0-15,-17 0-1,17 0 1,-17 0 0,-1 0 109,18 0-125,-17 0 15,35 0 1,-35 0-16,52 0 15,-52 0 17,-1 0-1,1 0-15,17 0-1,1 0 1,-19 0-1,1 0 1,0 0 0,-18 18 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4:01.8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19614 7479 0,'18'0'63,"17"18"-48,1-1-15,-19-17 16,19 18 0,-19-1-1,36-17 1,-18 0-1,89 18 1,-54-18 0,-52 0 15,0 0-31,-1 0 16,19 0-1,-19 0 1,1 0-1,0 0 32,-1 0 16,-17-18-1,18 18-30,-1 0-32,-17-17 15,18 17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4:53.5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10195 10142 0,'18'0'0,"0"0"16,-1 0 265,1 0-218,-1 0-48,1 0 17,0 0 46,-1 0-78,1 0 31,0 0 16,-1 0-32,1 0-15,0 0 32,-1 0-17,19 0 63,-19 0-78,18 0 16,-17 0-16,17 0 16,54 0-1,-54 0 1,35 0 0,-52 0-1,0 0 1,-1 0-1,19 0 1,-1 0 0,-18 0-1,1 0 1,0 0 0,-1 0 15,1 0-16,0 0 1,-1 0 0,1 18-16,17-18 15,-17 0 1,88 18 0,-71-18 15,18 0-16,-35 0 1,-1 0 0,18 0 15,18 0-15,-35 0-1,17 0 1,36 0-16,-1 17 31,-17 1-15,0-18-1,-17 0 1,-19 0 0,1 0 15,17 0-16,-17 0 1,-1 0 0,1 0-1,0 0 1,17 0 0,0 18-1,0-18 1,-17 0-1,17 0 1,1 0 0,-36 17-1,17-17 1,1 0 15,0 0 16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4:58.1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9366 10142 0,'18'0'16,"0"0"15,-1 0 47,1 0-78,-1 0 16,19 0 0,-1 0-16,0 0 15,1 0 1,-19 0 0,1 0-1,-1 18 1,1-18-1,35 0 1,-35 0 0,-1 0 15,19 0-15,-1 0-1,0 0 1,0 0-1,18 18 1,-35-18 0,0 0-1,-1 0 1,19 0 0,34 17-1,-52-17 1,35 0-1,17 0 1,-35 0 0,-17 18 15,0-18-15,-1 0-1,1 0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5:00.0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9349 10742 0,'17'0'32,"1"0"-17,17 0 1,-17 0-1,105 35 1,-87-35 0,87 18-1,53 0 1,36-1 0,-71-17-1,-35 18 1,-71-18-1,1 0 1,-36 18 0,53-18-1,-36 0 17,36 0-17,18 17-15,-18-17 16,35 0-1,0 0 1,-18 0 0,-52 0-1,0 0 1,-1 0 0,19 0-1,17 0 1,-18 0-1,71 18 1,-71-18 15,88 17-31,-105-17 16,123 0 0,-70 0-1,17 0 1,-70 0-1,17 0 1,53 0 0,-17 0-1,-18 0 1,-1 0 0,19 0-1,-53 0 1,17 0-1,0 0 1,0 0 0,36 0 15,0-17-15,-1-1-1,-52 18 1,35 0-1,-18 0 1,0 0 15,-17 0-15,0 0 0,-1 0-16,1 0 15,17 0 1,36 0-1,-54 0 1,71 0 0,-52 0-1,34 0 17,-17 0-17,0 0 1,18 0-1,-1 0 17,18 0-17,18 0 1,-88 0 0,-36 0 187,1 0-203,-1 0 15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5:02.5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10636 10707 0,'18'0'0,"0"0"62,-1 0-62,36 0 16,18 17-1,17-17 1,18 0 0,-89 0 15,89 18-16,-18-18 1,1 0 0,34 18-1,-52-18 1,-1 17 0,-17-17-1,53 0 1,-18 36-1,-53-36 1,18 0-16,18 17 16,-36-17-1,18 0 1,53 0 15,-36 0-15,54 18-1,35-18 1,35 0 0,-89 0-1,-16 0 1,87 0 0,-35 0-1,-70 0 1,-36 0-1,36 0 1,-19 0 0,1 0-1,0 0 1,0 0 15,-35 0-15,0 0 15,34 0-15,90 0-1,-54 0 1,-35 18 0,70-18-1,-35 0 1,36 35-1,-1-18 1,-17-17 0,18 0-1,-36 0 1,-35 0 0,-36 0 15,1 0-16,17 0-15,18 18 16,-35-18 0,52 0-1,-17 0 1,-17 0 15,-19 0 0,1-18-31,17-17 16,0 18 0,-17-1-1,0 18 17,-1-18-32,1 18 31,0 0-16,-1 0 17,1 0-17,-1 0 63,1 0-31,0 0 110,-1 0-126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5:03.3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15416 10830 0,'-17'0'47,"-19"0"-47,1 0 15,-35 0 1,34 0 0,-87 0-1,52 0-15,36 0 31,-53 0-15,17 0 0,-70 0-1,0 0 1,35 0 0,36 0-1,17 0 1,0 0-1,18 0 1,17 0 0,-88 0-1,71 0 1,-53-17 0,-36 17-1,54 0 16,34 0-15,19 0 0,-107 0-1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5:05.6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12912 11395 0,'0'0'0,"17"0"32,19 0 46,52 0-63,-53 0 1,36 0-16,-54 0 16,89 0-1,0 0 1,-18 0 0,-70 0-16,70 0 15,0 0 1,-35 17-1,-35-17 17,17 0-17,18 0 1,17 0 0,19 0-1,-54 0 1,18 0-1,53 18 1,-53-18 0,-36 0-16,36 0 15,0 18 1,71-18 0,-89 0-1,0 0 1,18 17 15,0-17-15,-18 0-1,36 0 1,17 0 0,-35 0-1,-18 0 1,-17 0 31,17 0-32,-17 0-15,-1 0 16,19 0 0,-19 0-1,1 0 1,17 0-1,18 0 17,-18 0 30,-17 0-62,0 0 16,-1 0-1,1 0 1,0 0-16,-1 0 16,1-17-1,17 17 1,-17 0 15,-18-18 16,-18 18 78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5:08.6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9278 12012 0,'18'0'31,"-1"0"-31,1 0 15,35 0 1,17 0 0,19 0-1,16 0 1,-16 0 0,52 0-1,53 0 1,-177 0-1,195 0 1,-124 0 0,-35 0 15,-35 18-15,0-18-1,34 0 1,1 0-1,53 0 1,-18 0 0,-17 0-1,-36 0 1,-17 0 0,-1 0-1,1 0 1,0 0-1,17 0-15,-17 0 16,52 0 0,-52 0 15,0 0-15,-1 0 15,1 0-16,-1 0 1,1 0 0,35 0-1,18 0 1,-19 0 0,-34 0-16,0 0 15,17 0 1,36 0-1,17 0 1,18 0 15,17 0-15,-35 0 0,-52 0-1,-1 0 1,35 0-1,-34 0 1,34 0 0,18 0-1,18 0 1,53 0 0,-106 0-1,70 0 1,-17 0-1,-35 0 1,-1 0 0,-34 0 15,17 0-15,-1 0-1,1 0 1,-17 0-1,17 0 1,-18 0 0,0 0-1,0 0 1,-17 0 0,0 0-1,-1 0 1,1 0-1,0 0 32,-1 0 31,1 0-78,35 17 32,-18-17-32,0 0 15,1 0 1,-19 0 0,19 0-1,-1 0 1,-18 0 15,1 0-15,17 0 15,18 0-15,-17 0-1,-1 0-15,-18 0 16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5:12.3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17286 12559 0,'18'0'47,"17"0"-47,36 0 15,-18 0 1,-36 0-1,89 0 1,0 0 0,70 0-1,-88 0 1,18 0 15,0 0-15,18 35-1,-1-35 1,-52 0 0,17 0-1,18 18 1,-89-18 0,36 0-1,0 0-15,-18 0 16,36 0-1,-18 0 1,17 17 0,36-17-1,-18 18 1,54-18 15,-19 0-15,-70 0-1,0 0 1,-36 0 0,36 0-1,-35 0 1,17 0 0,1 0-1,-1 0 1,-18 0-1,19 0 1,-19 0 0,1 0-16,0 0 15,17 0 1,-17 0 15,-1 0-15,19 0 15,-1 0-15,0 0-1,-17 0 17,-1 0-17,1 0 1,0 0-1,-1 0 1,19 0 0,-1 0-1,-18 0 17,1 0-17,0 0 1,17 0-1,18 18 1,0-18 0,-36 0 15,19 17-15,-19-17 62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5:17.2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14235 13264 0,'17'0'47,"1"0"-32,0 0 1,-1 0-16,36 0 15,-18 0 17,1 0-17,34-17 1,18 17 0,-35 0-1,35 0 1,-17 0-1,-36 0 1,36 0 0,-18 0-1,-18 0 1,18 0 0,18 0-1,-19 0 1,37 0-1,-36 0 1,-36 0 15,18 0-31,54 0 16,-72 0 0,72 17-1,-1-17 1,-53 0-1,18 18 1,17-18 0,19 0-1,-19 18 1,54-18 0,-18 0-1,-54 0 1,1 0-16,0 17 15,-35-17 17,35 0-17,17 0 1,-17 0 0,-35 0-1,0 0-15,-1 0 16,1 0-1,17 0 1,-17 18 0,17-18-1,-17 0 1,88 0 0,-89 0-1,54 0 1,-18 18-1,0-18 17,-36 0-17,18 0 1,-17 17 0,53-17-1,-1 0 1,71 0-1,-123 0 1,53 0-16,-19 0 16,-16 0-1,-1 0 1,0 0 0,18-17-1,53 17 1,-18 0-1,18 0 17,0 0-17,-36 0 1,36 0 0,-35 0-1,-1 0 1,-52 0-1,53 0 1,-36 0 0,0 0-1,18 0 1,-35 0 0,17 0-1,53 0 1,-17 17-1,70-17 1,-71 0 15,-52 0-15,53 0-16,52 0 16,1 0 15,-72 0-16,1 0 1,18 0 0,-1 0-1,1 0 1,-53 0 0,-1 0-1,36 0 1,-35-17-1,35-1 1,-36 18-16,1 0 31,17 0-15,-17 0 0,17-18-1,1 1 1,-19 17-1,1 0 32,-1 0-15,1 0-32,17 0 15,1 0 1,-1 0-1,0 0 1,-17 0 62,-1 0-78,1 0 16,0 0-1,17 0 1,-17 0 0,-1-18-1,1 18 17,0 0-1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1:37.0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2646 4851 0,'17'0'94,"1"0"-94,0 0 16,-1-18-16,19 18 15,-1 0 1,0 0-1,36-18 1,17 18 15,-17 0-15,-36 0 0,-18 0-1,1 0 1,0 0-1,-1 0 1,1 0 0,0 0-1,-1 0 32,19 0-47,-19 0 16,18 0-1,1 0 1,-1 0 0,18 0 15,18 0-15,-19 0-1,1 0 1,-35 0-1,0 0 1,17 0 0,0 0-1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5:18.5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18927 13176 0,'88'0'109,"-35"0"-109,35 0 16,-71 0 0,107 0-1,-53 0 1,-36 0-1,0 0 1,-17 0 0,-1 0-16,72 0 31,-37 0-15,1 0-1,-17 0 1,-1 0-1,35 18 1,-34-18 0,-1 0-1,18 0 1,-35 0 15,-1 0 0,1 0-31,0 0 16,-1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5:23.3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9331 15081 0,'18'0'32,"-1"0"-32,1 0 15,0 0 1,-1 0 0,18 0-1,-17 0 16,35 0-15,70 0 0,72 0-1,-90 0 1,1-17 0,-18-1-1,-70 18 79,17 0-78,1 0-16,69 0 15,1 0 1,-18 18 15,-35-18-15,-17 0-16,52 0 15,-53 17 1,0-17 0,89 0-1,-36 18 1,-17-18-1,-54 0 1,1 18 0,0-18 46,-1 0-46,18 0-1,36 0 1,0 17 0,-36-17-1,0 0 1,-17 0-16,-1 0 16,1 0-16,0 0 15,-1 0 16,1 0-15,0 0 0,-1 0-1,1 0-15,-1 0 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5:28.3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15293 15028 0,'18'0'141,"52"0"-126,-52 0-15,88 0 16,-89 0 0,71 0-1,1 0 1,-54 18-1,-17-18 1,-1 0 0,1 0-1,-1 0 17,1 0-32,17 0 15,1 0 16,-1 0-31,0 0 16,0 0 0,-17 0 15,0 0-15,52 0-1,-17 0 1,35 18-1,1-18 1,-19 0 0,71 0-1,-123 0 1,35 17 0,-36-17-1,1 0 1,17 0-1,1 0 1,87 0 0,-52 0 15,-18 0-15,-18 0-1,-17 0 1,-1 0-16,1 0 15,-1 0 1,19 0 0,34 0-1,-34 18 1,-1-18-16,35 0 16,36 0-1,18 18 1,-71-18-1,0 0 1,-1 0 15,19 0-15,-18 0 0,-35 0-1,17 0 1,18 0-1,-18 0 1,0 0 0,36 0-1,17 0 1,0 0 0,-52 0-1,16 0 1,-34 0-1,0 0 1,17 0-16,-17 0 16,17 0 15,0 0-15,18 0-1,53 0 1,-18 0-1,-35 0 1,-18 0 0,-17 0-1,70 0 1,-35 0 0,-35 0-1,35-18-15,0 18 31,17 0-15,-35 0 0,36 0-1,-18 0 17,0 0-17,-36 0 16,1 0 1,0 0-17,17 0-15,-17 0 16,-1 0 0,36 0-1,18 0 1,-54 0 15,1 0 94,0 0-125,-1 0 16,1 0-1,17 0 1,-17 0 0,17 0-1,36 0 1,-54 0-1,19 0 1,-1 0 0,-35 18-1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6:31.0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9313 4921 0,'18'0'140,"0"0"-108,-1 0-32,1 0 62,0 0 94,-1 0-140,1 0 109,-1 0-125,1 0 16,17 0-1,-17 0 1,0 0 15,-1 0 0,1 0-31,0 0 16,17 0 0,-18 0-1,19 0 1,52 0-1,0 0 1,-53 0 0,1 0-1,-19 0 17,1 0-17,0 0 32,-1 0-31,1 0-1,0 0 1,52 0 0,-35 0-1,18 0 1,-35 0-1,0 0 1,17 18 0,-18-18-1,1 0 1,17 0 0,71 0 15,0 0-16,-53 0 1,0 0 0,0 18-1,-18-18 1,-17 0 0,-1 0-1,36 0 1,0 0-1,35 0 1,1 0 0,-19 0-1,-52 0 1,35 0 0,-18 0 15,18 0-16,-18 0 1,0 0 0,-17 0 15,0 0-15,17 0-1,-17 0 1,52 0-16,36 0 15,-71 0 1,36 0 0,-53 0-1,-1 0 1,1 0 0,52 0 15,-52 0-16,70 0 1,0 0 0,1 0-1,-54 0 1,0 0 0,53 0-1,-17 0 1,17 0-1,0 0 1,-17 0 0,-1 0-1,-17 0 1,18 0 0,-1 0 15,-17 0-16,53 0 1,-71 0 0,36 0-1,-18 0 1,0 0 0,53 0-1,-89 0 1,54 0-16,17 0 15,-53 0 1,18 0 0,0 0-1,-18 0 1,71 0 15,-18 0-15,1 0-1,-36 0 1,-18 0 0,18 0-1,-36 0 1,213 0 0,-160 0-1,54 0 1,-54 0-1,1 0 1,17 0 0,-35 0-1,-18 0 1,18 0 0,0 0 15,106 17-16,0-17 1,-36 0 0,-105 0-1,70 0 1,53 0 0,0 0-1,18 0 1,-18 0-1,0 0 1,-53 0 0,-52 0-1,52 18 1,-35-18 0,-36 0 15,142 0-16,-106 0 1,88 0 0,-70 0-1,-1 0 1,-35 0 0,1 0-1,17 0 1,-36 0-1,89 0 1,-53 0 0,18 0-1,17 0 1,-53 0 0,53 0 15,-52 0-16,34 0 1,18 0 0,0 0-1,54 0 1,-89 0 0,35 0-1,0 0 1,-53 0-1,142 17 1,-142-17 0,0 0-1,-17 0 1,-1 0 0,1 0 15,17 0-16,36 18 1,35-18 0,70 0-1,-88 18 1,-52-18 0,34 0-1,-52 0 1,-1 0-1,54 0 17,35 0-17,-36 0 1,36 17 0,-35-17-1,-36 0 16,0 0-15,-17 18 0,35-18-1,-36 0-15,1 0 16,53 0 0,-18 0-1,-36 0 1,1 18-1,0-18 1,-1 0 0,1 0-1,17 0 1,89 0 0,-89 17-1,71-17 16,-36 18-31,-35-18 16,36 0 0,-36 0-1,18 0 1,0 0 0,88 0-1,-70 0 1,-18 0-1,-36 0 1,36 0 0,18 0-1,-36 0 1,36 0 0,-36 0-1,-17 0 16,17 0 1,-17 0-17,17 0 1,-35-18-16,17 18 16,1 0-1,141-17 1,35 17-1,-106 0 1,106 0 0,-70 0-1,-1 0 1,-70 0 0,-35 0 15,-1 0 0,1 0-15,-1 0-1,36 0 1,-35 0 0,0 0-1,-1 0 1,19 0-16,-19 0 15,54 0 1,-18 0 0,70 0-1,-17 0 1,-88 0 0,-1 0-16,19 0 15,-19 0 1,54 0 15,-1 17-15,-52-17-1,0 0 1,52 0-16,-52 0 16,70 0-1,-35 18 1,0-18-1,35 0 1,-70 0 0,70 18-1,-35-18 1,35 0 0,-35 0-1,-35 0 1,52 0 15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6:36.3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9402 5609 0,'17'0'125,"54"0"-110,70 0 1,-35 0-16,52 0 31,-34 18-15,-54-18 0,-34 0-1,-1 0 1,-17 0-1,35 0 1,52 0 0,-16 0-1,-19 0 1,-52 0 0,35 0-1,17 0 1,1 0-1,-54 0-15,54 0 16,52 0 15,-87 0-15,105 35 0,-53-35-1,-35 0 1,0 0-1,-18 0 1,0 0 0,1 0 15,-1 0-15,18 0-1,106 0 1,-53 18-1,35-1 1,-53-17 15,0 0-15,0 0 0,-53 0-1,18 0-15,36 0 16,52 0 15,35 0-15,-35 0-1,18 0 1,-36 0 0,-52 0-1,17 0 1,0 0-1,18 0 1,-71 0 0,71-35-1,-17 17 1,-54 18 0,18 0-1,-18-17 1,-17 17-1,35 0 1,-18-18 0,-18 18-1,54-17 17,-18 17-17,-18 0 1,18 0-16,18 0 15,-54 0 1,107 0 0,-54 0 15,54 0-15,-18 0-1,-18 0 1,-71 0-1,19 0 1,17 0 0,0 0-1,-18 17 1,18-17 0,-18 0-1,89 18 1,-19-18-1,1 0 1,-35 17 0,17-17 15,-35 0-15,-18 0-1,0 0 1,54 18-1,-54-18 1,229 0 0,-246 0-1,70 0 1,18 0 0,-35 0-1,-1 0 1,-17 18-1,53-18 1,-35 0 0,52 0 15,1 17-15,34 19-1,1-36 1,-141 17-1,87-17 1,-16 0 0,34 0-1,71 0 1,-53 0 0,-17 0-1,-54 0 1,-34 0-1,17 0 1,-36 0 0,107 0 15,-107 0-15,71 0-1,-17 0 1,-18 0-1,17 0 1,36 0 0,-35 0-1,35 0 1,-18 0 0,-18 0-1,-17 0 1,71 0-1,-89 0 1,0 0 0,-17 0 15,53 0-15,52 0-1,1 0 1,-89 0-1,35 0 1,-17 0 0,71 18-1,-107-18 1,19 0 0,17 0-1,17 0 1,18 0-1,-17 18 1,35-18 0,17 0 15,18 17-15,-52-17-1,-19 18 1,36-18-1,-53 0 1,-18 0 0,0 0-16,1 0 15,34 0 1,18 0 0,1 0-1,-19-18 1,-17 18-1,18 0 1,105-17 0,-105 17-1,17 0 17,0 0-17,-70 0 1,211 0-1,-211 0 1,105 0 0,-17 0-1,17 17 1,18-17 0,-70 0-1,17 0 1,-35 0-1,0 0 1,53 0 0,-71 0-1,36 0 17,-1 0-32,-52 0 15,88 18 1,-36-18-1,-34 0 1,16 0 0,1 0-1,-17 0 1,-19 0 0,1 0-1,0 0 1,-1 0 15,18 0-15,36 0-1,-53 0 1,-1 0 78,19 0-63,-1 0-15,-17 0-16,-1 0 109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6:38.5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20496 5662 0,'0'0'16,"53"0"-16,-17 0 16,-19 0-1,36 0 1,-18 0-1,1 0 1,-1-18 0,36 1-1,-36 17 1,18 0 15,70 0-15,-70 0-1,35-18 1,-52 18 0,-19 0-1,1 0 1,0 0 0,-1 0-16,-17-17 15,18 17 1,-1 0-1,1 0 1,0 0 15,-1 0-15,19 0 0,52 0-1,88 0 16,-70 0-15,35 0 0,-106 0-1,1 17 1,-19-17 0,19 0-1,-19 0 1,54 0-1,-1 0 1,-17 0 0,35 0-1,-17 0 1,-36 0 0,-17 0-1,17 0 16,18 0-15,-35 0 0,-1 0-1,19 0 1,17 0 0,35 0-1,-18 18 1,-34-18-1,-19 0 17,1 0-32,70 0 15,-17 0 1,17 0 0,0 0-1,-70 0 16,52 0-15,1 0 0,-54 0-1,1 0 17,0 0-17,17 0 1,-17 17-1,17-17 1,0 0 0,0 0-1,-17 0 63,0 0-78,-1 0 16,19 0 0,-19 0-1,1 0 1,0 0 0,-1 0-1,71 0 1,-88 18-1,18-18 1,0 0 47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7:24.6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9331 8343 0,'53'0'125,"-35"18"-125,17-18 16,-18 0-16,19 0 31,17 0-15,-36 17-1,1-17 1,0 0 15,-1 0 0,1 0-15,-1 0-16,54 0 16,-53 0-1,52 0 1,-52 0-1,17 0 1,-17 0 47,17 0-48,-17 0-15,17 0 16,-17 0-1,35-17 1,-18 17 0,0 0-1,-17 0 1,-1 0-16,1 0 125,0 0-109,-1 0-1,1 0 1,0 0-1,-1 0-15,1 17 16,17-17 0,18 18-1,-18-18 1,1 18 0,-19-18-1,36 0 1,18 0-1,-54 0 1,19 0 0,-1 0-1,18 0 17,-36 0-17,1 0-15,35 0 16,18 17-1,34-17 1,19 36 0,-106-36-1,87 0 1,-69 0-16,-19 0 31,19 0-15,34 17-1,1 1 1,-18 0 0,-18-18-1,0 0 1,18 0 0,53 0-1,-18 0 1,-70 0-1,-1 0 1,54 0 0,-1 0-1,36 0 1,35 0 0,-35 0-1,18-18 1,-107 18-16,54-18 15,-36 18 1,0-17 0,-17 17-1,0 0 17,52 0-17,-34-18-15,-19 18 16,1 0-1,-1 0 1,1 0 0,17 0-1,-17 0 1,53 0 0,-18 0-1,88 0 1,-53 0-1,-53 0 1,18 18 0,-18-18-1,-17 0 17,0 0-1,52 0-16,1 0 1,52 17 0,-88-17-16,-17 0 31,0 0-15,-1 0-1,19 0 1,-1 0-1,35 0 1,36 0 0,0 0-1,-71 0 1,-17 0 15,0 0-15,-1 0-16,1 0 15,35 0 1,-35 18 0,-1-18-1,36 0 1,-18 0 0,54 0-1,16 18 1,19-18-1,17 0 1,0 0 0,-17 0-1,17 0 17,-53 0-17,0 17 1,-70-17-1,-1 18 1,19-18 0,17 0-1,-18 0 1,0 18 0,71-1-1,0-17 1,0 0-1,-54 0-15,90 0 16,-37 0 0,1 0-1,-53 0 1,71 0 15,-36 0-15,18-17-1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7:26.5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17004 8537 0,'0'-17'16,"0"34"-16,18-34 0,-1 17 15,1 0-15,88 0 16,-1-18-1,-69 18 1,87 0 0,-70 0-1,35-18 1,36 18 0,-71 0 15,17 0-16,18 0 1,-35 0 0,18 0-1,-53 0-15,35-17 16,17 17 0,18 0-1,-70 0 1,17 0-1,18 0 1,18 0 0,-36 0-1,0 0 1,18 0 15,35 0-15,71 0-1,-18 0 1,18 0 0,0 0-1,-142 0 1,54 0 0,-36 17-1,-17-17 1,35 0-1,17 0 1,18 0 0,-17 0-1,-18 0 1,53-17 0,0 17 15,-36-18-16,-35 18 1,54 0 0,16 0-1,72 0 1,-89 0 0,0 0-1,-35 0 1,-35 0-1,-1 0 1,1 0 0,0 0-1,-1 0 1,36 0 31,35 0-32,-35 0 1,106 0 0,-35 0-1,-1-18 1,-70 18 0,18 0-1,-1-17 1,-52 17-1,-1 0 1,1 0 0,17 0-1,-17 0 1,0-18 0,-1 18 15,1 0-16,17 0 1,18 0 0,-18 0-1,18 0 1,-35 0 0,17 0-16,36 0 15,-54 0 1,89 0-1,-35 0 1,-54 0 0,1 0 15,35 0-15,-18 0-1,-17 18 16,-1-18-15,72 0 0,-54 0-1,-17 0 32,-1 0-47,1 0 16,0 0 15,-1 0 0,1 0-31,-1 0 16,1 0 0,0 0 77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7:29.6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15275 8449 0,'18'0'140,"17"0"-124,142 0-1,-142 0-15,106 0 16,-88 0 0,17 0-1,-52 0 1,0 0 109,-1 0-78,1 0-32,0 0 1,17 0-16,35 0 16,-34 0-1,70 0-15,-89 0 16,160-35 0,-36 35-1,-53 0 1,-18-36-1,-17 36 17,-35 0-17,17 0 1,1 0 0,-1 0-1,-17 0 1,70 0-1,-35 0 1,-18 0 0,-17 0 31,-1 0-47,18 0 15,1 0 1,34 0-1,-34 0 17,-19 0-17,1 0 1,-1 0 0,19 0-1,34 18 1,-17-18-1,-17 18 1,16-18 0,-16 17-1,17 1 1,-36-18-16,36 18 16,18-1-1,-18 1 1,-18-18-1,-17 0 17,17 0-17,18 0 1,-18 0 0,-17 0-1,-1 0 16,-17 18-15,18-18 78,0 0-79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7:29.9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18115 8520 0,'71'0'16,"17"0"0,-70 0-1,17 0 1,-18 0-1,19 0 17,-19 0-1,1 0-31,0 0 16,-1 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1:40.9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811 13776 0,'18'0'125,"0"0"-109,-1 0-16,1 0 62,0 0-62,-1 0 16,1-18-1,0 18 204,-1 0-203,1 0-1,-1 0 1,19 0 0,-1 0-1,18 0 1,-35 0-1,70 0 1,0 0 0,-35 0-1,-36 0 1,1 0-16,17 0 31,-17 0-15,0 0-1,-1 0 1,1 0 0,0 0-1,-1 0 1,1 0 15,17 0-15,0 0-1,-17 0 1,106 18 0,-89-18-1,-18 0 1,1 0 0,17 0-1,1 0 1,17 0-1,-1 0 1,-34 0 0,0 0-1,52 0 17,-34 0-17,-1 0 1,-17 0-1,-1 0 17,36 0-17,-35 0 1,70 0 0,-18 18-1,-34-18 1,17 0-1,35 17 1,-35-17 0,0 0-1,0 0 1,17 0 15,18 18-15,-52-18-1,17 0 1,-36 0 0,36 0-1,-18 0 1,-17 0 0,0 0-1,-1 0 1,1 0-1,17 0 1,0 0 0,1 0-1,17 0 17,-36 0-17,1 0 1,0 0 15,-1 0-15,1 0 31,0 0-32,-1 0 1,1 0 15,-1 0-15,1 0-1,0 0 1,-1 0 31,1 0-32,0 0 64,-1 0-64,1 0 16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7:43.9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20585 10336 0,'17'0'188,"1"0"-188,0 0 47,-1 0-32,1 0 79,17 0-78,-17 0-1,17 0-15,0 0 16,-17 0-16,70 0 16,-17 0-1,-54 0 1,19 0 15,-19 0-31,1 0 16,-1 0-1,19 0 1,-1 0 0,18 18-1,18-18 1,17 0 0,-18 0-1,-34 0 1,-1 18-1,-18-18 1,1 0 0,0 0-1,70 0 17,0 0-17,36 0 1,-36 0-1,-18 0 1,54 0 0,-71 0-1,-18 0 1,-17 0 15,70 17-15,-18-17-1,1 0 1,0 0 0,-54 0-1,18 0 1,54 0 15,-36 0-15,35 18-1,0-18 1,-18 0 0,-34 18-1,34-18 1,1 0 0,-18 0-1,0 17 1,17-17-1,36 0 1,18 0 0,-107 0-1,54 0 1,-54 0 0,19 0-1,34 0 1,-52 0-1,52 0 1,-17 0 0,36 0-1,-1 0 1,-18 0 0,-34 0-1,-1 0 1,18 0 15,-36 0-31,1 0 16,17 0-1,-17 0 32,0 0-31,-1 0-1,19 0 1,-1 0 0,-18 0-1,1 0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7:50.5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9384 11024 0,'35'0'125,"-17"0"-109,-1 0-16,107 0 16,-1 18-1,-17-18 1,-18 0 15,-35 0-15,-35 0-1,17 0-15,1 0 16,-19 0 0,18 0-1,18 0 1,-35 0-1,35 0 1,35 0 0,-17 0-1,35 0 1,-54 0 0,54 0-1,-88 0 16,70 0-31,36 0 16,-89-18 0,71 18-1,-36 0 1,-17 0 0,-35 0-1,-1 0 1,19-17-1,70-1 1,-71 18 0,71 0-1,-89 0 1,1 0-16,35 0 16,-18 0-1,0 0 16,1 0-15,-19-18 0,54 18-1,-18 0 1,0-17 0,0 17-1,17 0 1,-35 0-1,1 0 1,-19 0 0,1 0-16,0 0 15,52 0 1,18 0 0,18 0-1,-70 0 16,-1 0-15,18 0 0,17 0-1,-17 0 1,-35 0 0,35 0-1,-36 0 1,89 0-1,-71 0 1,36 0 0,-18 0-1,-18 0 1,1 0 0,16 0-1,72 0 1,-54 17 15,1-17-15,-18 0-1,-35 0 1,34 0-16,37 0 16,-72 0-1,36 0 1,-17 0-1,16 0 1,19 0 0,-18 0-1,17 0 1,1 18 0,17-18-1,-17 0 1,-54 18 15,54-18-15,-53 0-1,35 0 1,17 0 0,18 0-1,-17 0 1,-1 17-1,-17-17 1,-35 18 0,35-18-1,-18 0 1,0 0 0,159 0-1,-158 18 1,17-18 15,17 0-15,-17 0-1,-18 0 1,71 0 0,18 0-1,-71 0 1,0 0-1,17 0 1,-52 0 0,140 0-1,-140 0 1,106 0 0,17 0-1,-53 0 1,18 0 15,-18 0-15,-35 0-1,35 0 1,-53 0 0,1 0-1,-19 0 1,36 0-1,0 0 1,18 0 0,-18 0-1,-36 0 1,36 0 0,0 0-1,-18 0 1,18 0 15,-18 0-15,-17 0-1,0 0 1,-1 0 0,19 0-16,-1 0 15,53 0 1,-17 0-1,-18-18 1,-36 18 0,1 0-1,0 0 1,34 0 0,-16 0-1,-19 0 48,-17-18-48,18 18 1,0 0 31,-1 0-32,19 0 1,-19 0-16,89 0 16,-53 0-1,35 0 1,18 0 0,-71 0-1,53 0 1,-70 0-1,35 0 17,35 0-17,-53 0 1,36-17 0,-36 17-1,53 0 1,-35-18-1,-17 18 1,17 0 0,-36 0-1,19 0 1,-19 0-16,54 0 31,17 0-15,18 0-1,17 0 1,-70 0 15,-35 0-31,52 0 16,-52 0 0,17 0-1,18 0 1,-35 0-1,-1 0 1,19 0-16,-19 0 16,19 0-1,-1 0 1,0 0 0,36 0-1,-54 0 1,19 0-1,-19 0 17,107 0-17,-1 0 1,-105 0 0,70 0-1,0 0 1,0 0-1,36 0 1,-36 0 0,-17 18-1,-1-18 1,1 0 0,-1 0-1,54 35 1,-18-35-1,-36 0 1,142 0 15,-89 18-15,-52-18 0,-1 0-1,1 0 1,0 17-1,-1-17 1,1 0 0,-1 0-1,-34 0 1,105 0 0,-88 0-1,176 0 1,53 0-1,-123 0 1,-106 0 15,-36 0-15,1 0 0,0 0-1,-1 0 1,19 0-1,-1 0 1,0 0 0,0 0-1,-17 0 1,0 0 15,17 0-15,-17 0-1,-1 0 32,19 0-31,34-17 0,-35 17-1,-17 0 1,0 0-1,17 0 1,53 0 0,-35 0-1,18 0 1,-1-18 0,-35 18-1,-17 0 1,0 0-1,-1 0 1,19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8:16.6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11465 13159 0,'18'0'32,"17"0"-17,-17 0 1,-1 0-1,1 0 1,0 0 0,35 0-1,70 17 1,-35-17 0,-35 0-1,18 0 1,-36 0-1,0 0 1,1 18 0,-19-18 15,1 0 0,0 0 0,17 0-15,-18 0 0,1 0-1,17 0-15,18 0 32,-17 0-17,-1 0 1,-17 0-1,52 0 1,-35 0 0,36 0-1,-1 0 1,19 0 0,-19 0-1,-35 0 1,18 0 15,-35 0-15,0 0-1,52 0 1,-34 0 0,16 0-1,1 0 1,88 0-1,-17 0 1,-36 0 0,0 0-1,1 35 1,16-35 0,36 0-1,36 0 1,-54 0 15,-105 0-15,123 0-1,-17 0 1,-36 0 0,-18 0-1,-34 0 1,-1 0-1,-18 0 1,36 0 0,-35 0-1,0 0 1,-1 0-16,19 0 16,-19 0-1,19 0 16,52 0-15,-18 18 0,89-18-1,-71 0 1,0 0 0,-35 0-1,0 0 1,18 17-1,-36-17 1,18 0 0,-35 0-1,87 0 1,89 0 0,-70 18-1,-1-18 1,1 0 15,-89 0-15,36 0-1,-18 0 1,88 0 0,-106 0-1,212 0 1,-194 0-1,70 0 1,-17 0 0,18 0-1,-18 0 1,-18 0 0,0 0-1,35 0 1,-17 0 15,0 0-15,-88 18-1,105-18 1,-52 0 15,17 0-15,0 0-1,18 0 1,-18 0 0,71 0-1,53 17 1,-124-17 0,18 0-1,-36 0 1,-52 0-1,-1 0 1,19 0 0,70-17-1,-1 17 1,1 0 0,-18 0-1,-52 0 1,34 0-1,107 0 1,-1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8:16.7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20302 13300 0,'89'0'0,"-37"0"16,-193 0-16,353 0 0,-177 0 15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8:20.7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20373 13264 0,'0'0'16,"18"0"140,-1 0-156,1 0 16,35 0 15,-36 0-31,36 0 16,-35 0-1,17 0 1,-17 0 15,17 0-15,0 0-16,-17 0 16,0 0-1,-1 0 1,1 0-1,0 0-15,17 0 16,35 0 15,-34 0-15,-19 0 0,54 0-1,-1 0 1,54 0-1,-53 0 1,-1 0 0,-17 0-1,-35 0 1,17 0 0,-17 0-1,34 0 16,-34 0-15,35 0 0,18 0-1,-1 0 17,18 0-17,1 0 1,-1 0-1,-53 0 1,-35-17 0,35 17-1,18 0 1,-18 0 0,1 0-1,17 0 1,-18 0-1,35 0 1,-17 0 0,0 0 15,18 0-15,17 0-1,-53 0 1,18 0-1,-35 0 1,17 0 0,-17 0-1,105 0 1,1 0 0,-1 0-1,-35 0 1,18 0-1,18 0 1,-54 0 0,18 0-1,1 0 17,17 0-17,-1 0 1,-69 0-1,-1 0 1,35 0 0,-52 0-1,35 0 1,35 0 0,53 0-1,-70 0 1,-36 0-1,0 0 1,1 0 0,17 0-1,35 0 17,-53 0-17,36 0 1,-18 0-1,-36 0 1,1 0 0,-1 0-1,1 0 1,17 0 0,-17 0 30,17 0-30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8:25.6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9419 13829 0,'18'0'94,"-1"0"-78,1 0-16,17 18 15,124 17 1,-53 0-1,-71-35-15,106 18 16,-88-18 0,18 0-1,-18 17 1,-36-17 0,54 0 15,-18 0-16,0 18 1,17-18 0,-17 18-1,-17-18 1,34 0 0,1 0-1,-54 0 1,19 0-1,34 0 1,-35 0 0,212 0-1,-229 0 1,35 0 0,-18 0 15,-17 0-16,17 0 1,-17 0 0,35 0-1,-18 0 1,-17-18 0,34 18-1,-16 0 1,140 0-1,-158 0 1,52-18 0,36 18-1,-53 0 1,-18 0 0,1 0 15,34 0-16,1-17 1,-36 17 0,18-18-1,-35 18 1,52 0 0,-52 0-16,35 0 15,53 0 1,-18 0-1,-53 0 1,0 0 0,-17 0-1,52-18 1,-17 18 0,88-17-1,-52-1 16,-54 18-15,71-53 0,-53 53-1,-18-17 1,36 17 0,-19 0-1,-34 0 1,17 0 31,1 0-32,52 0 1,-71 0 0,72 0-1,-19 0 1,-34 0-1,16 0 1,-34 0 0,0 0-1,17 0 1,53 0 0,-35 0-1,-18 0-15,71 0 16,-18 0-1,-35 0 1,-35 0 0,35 0-1,0 0 1,0 0 0,35 17-1,-18-17 1,-17 0 15,-17 0-15,34 0-1,71 0 1,-88 0 0,18 0-1,-54 0 1,36 0-1,-17 0 1,-1 0 0,-17 0-1,34 0 1,19 0 0,-18 0-1,-35 0 1,-1 0-1,54 0 1,-1 0 0,19 0-1,-1 36 1,-53-36 0,18 0-1,53 0 1,-18 0-1,0 0 1,0 0 0,-17 17-1,-36-17 1,18 0 0,-35 0 30,17 0-30,-17 0 0,35 0-1,-18 0 1,35 0 0,-34 0-1,-19 0 16,1 0-15,0 0 0,34 0-1,-34 0 1,0 0 31,-1 0-32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8:34.8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9313 15787 0,'53'0'31,"-35"0"-15,17 0 0,106 0-1,-53 0 1,-35 0-1,-35 0-15,53 0 16,-36 0 0,18 0-1,70-18 1,-52 18 0,35 0-16,35 0 15,-124 0 1,36 0-1,-17 0 1,17-17 0,35 17-1,53-18 17,0 18-17,-53-18 1,-17 1-1,-1 17 1,-34 0 0,34 0-1,-35 0 1,-17 0 15,0 0-15,52 0-1,1 17 1,-1-17 0,-52 0 15,0 0-15,34 18-1,-34-18 1,17 18-1,-35-1 1,53-17 0,-53 18-1,18-18 1,17 0 0,18 17-1,-18-17 1,18 0-1,-35 18 1,53-18 0,-71 18-1,52-18 1,-34 0 0,35 17-1,-18-17 1,53 0-1,1 0 1,-19 0 0,-17 0-1,35 0 1,1 0 0,16 0-1,-16 0 1,-54 0-1,0 0 1,18 0 0,-18 18-1,-17-18 17,0 0-17,17 0 1,53 0-1,0 0 1,-35 0 0,-18 0-1,54 18 1,-1-18 0,-53 0-1,53 0 1,-52 0-16,-19 0 15,89 0 1,-53 0 0,53 0-1,-18 0 1,-70 0 15,35 0-15,-18 17-1,18-17 1,35 0 0,-53 0-1,106 0 1,-105 0 0,17 18-1,17-18 1,89 0-1,-36 0 1,-87 0 0,-19 0-16,19 0 15,-1 0 17,0 18-1,-17-18-16,88 0 1,-36 0-16,-35 0 16,54 0-1,-19 17 1,18-17 0,1 0-1,-19 18 1,18-18-1,-17 0 1,-1 0 0,-34 0-1,-19 0 1,54 0 15,-1 0-15,1 0-1,17 0 1,-17 0 0,-1 0-1,36 0 1,0 0 0,-36-18-1,19 1 1,-36 17-1,-18 0 1,35-18 0,-34 18-1,-19 0 1,1-18 15,17 18-15,1 0-1,-1 0 1,35-17 0,-17-1-1,0 0 1,-18 1 0,1 17-1,52-18 1,-35 18-1,-18 0 1,0 0 0,1 0-1,-1 0 1,18 0 15,0 0-15,53 0-1,-71 0 1,35 0 0,-52 0-1,17 0 1,-17 0 0,17 0-1,18 0 1,0 0-1,0 0 1,-18 0 0,-17 0 15,0 0-31,17 0 31,106 0-15,-53 0-1,-70 0 1,17 0 0,18 0-1,35 0 1,53 0 0,18 18-1,-124-18 1,-17 0-1,0 0 1,35 17 15,17-17-15,-52 0 0,17 0 15,18 0-31,-35 0 15,70 0 1,-53 0 0,0 0-1,1 0 1,34 0 15,-35 0-31,1 0 16,-1 0-1,0 0 1,-17 0 0,0 0-1,-1 0 1,54 0 0,35 0 15,-36 0-16,1 0 1,-36 0 0,-17 0-1,-1 18 1,-17 0 0,53-18-1,-35 0 1,88 0-1,-36 0 1,1 0 0,-18 0-1,0 0 1,-18 0 0,18 0 15,0 0 0,-18 0-15,-17 0 15,-1 0-15,19 0-1,-1 0 1,-18 0-1,54 0 1,-36 0 0,18 0-1,-35 0 1,17 0 0,18 0 15,35 0-16,-88 17 1,36-17 0,-1 0-1,0 0 1,0 0 0,36 0-1,-53 0 16,-1 0 1,36 18-32,0-18 15,0 18 1,-35-18 0,-1 0-1,18 0 16,18 0-15,71 17 0,-54-17-1,-17 0 1,-35 0 0,0 18-1,70-18 1,0 0-1,-17 0 1,17 0 0,-71 0-1,19 0 1,-1 0 0,36 0-1,34 0 1,-16 0 15,-19 0-15,-52 0-1,17 0 1,-17 0 0,17 0-1,0 0 1,-17 0-1,52 0 1,36-18 0,-70 18-1,-19 0-15,1 0 16,70 0 0,0 0-1,-35 0 16,53-17-15,-53 17 0,35 0-1,-17-18 1,-54 18 0,19 0-1,34-18 1,1 18-1,70-35 1,-88 35 0,0-18-1,-1 18 1,-34 0 0,17 0-1,18 0 16,0 0-15,-17 0 0,69-17-1,-34 17 1,-53 0 15,-1 0 16,1 0-16,-18-18-31,17 18 16,1 0 0,0 0-1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8:39.9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9419 16439 0,'35'0'110,"18"0"-110,0 0 15,-17 0 1,105 0 0,53 0-1,-71 0 1,-35 0 0,-17 0-1,52 0 1,-70 0-1,53 0 1,-35 0 15,-36 0-15,18 0 0,-35 0-16,-1 0 15,71 0 1,53 0-1,-52 18 1,34-18 0,18 0-1,53 18 1,-88-18 0,-18 17-1,18-17 1,-53 0-1,35 0 17,0 0-32,-70 0 15,70 0 1,-17 0 0,-36 0-1,53 0 1,106 18-1,-17-18 1,-71 0 0,-89 0-1,1 0 1,-1 0 0,54 0-1,-36 0 1,89 0-1,17 0 17,18 0-17,-71 0 1,-53 0 0,18 0-1,71-18 1,-54 18-1,36 0 1,-71 0 0,89-17-1,-54 17-15,-35 0 16,18 0 0,0 0-1,-35 0 1,70 0-1,18 0 17,17 0-17,-17 0 1,-53 0 0,18 0-1,-18 0 1,-18 0-1,36 0 1,-1 0 0,18 0-1,-35 0 1,0 0 0,18 0-1,-1 0 1,36 0-1,-88 0 17,17 0-17,-17 0 1,-1 0 0,1 0-1,0 0 1,70 0-1,53 0 1,-35 0 0,-18 0-1,-53 0 1,0 0-16,36 0 16,-18 17-1,0-17 1,53 0-1,-71 0 1,88 36 15,-87-36-31,-19 0 16,19 0 0,-19 0-1,36 0 1,35 0-1,-35 0 1,35 17 0,-52-17-1,-19 0 1,19 18 0,-19-18-1,36 0 1,-18 0-1,18 18 1,18-18 15,-1 0-15,1 0 0,-18 0-1,-35 0-15,70 0 16,0 0-1,0 0 1,-70 0 0,-1 0 31,19 0-32,17 0 1,17 0-1,-52 0 1,-1 0 0,1 0 15,0 0-15,-1 0-1,1 0 1,17 0-1,54-18 1,-72 18-16,1 0 16,-1-18-1,36 18 1,0-17 0,0 17-1,35 0 1,1 0-1,-54-18 1,0 18 15,0 0-15,1-18 0,52 18-1,35 0 1,-17 0-1,-88 0 1,17-17 15,18 17-15,-18 0 0,53 0-1,-70 0-15,53 0 16,17 0-1,-70 0 1,105 0 15,-52 0-15,-36 0 0,0 0-1,53 0 1,53-18-1,-52 18 1,-54 0 0,-17 0-16,17 0 15,0 0 1,89 0 0,17 0-1,-106 0 1,106 0-1,-88 0 1,-18 0 0,-17 0 15,141 0-15,35 0-1,-71 0 1,-52 0-16,-1 0 15,18 0 1,-35 0 0,18 0-1,-36 0 1,18 0 0,0 0-1,53 0 1,35 18-1,-18-18 1,-34 0 0,-54 0 15,0 0 0,36 17-15,17-17-1,-53 0 1,53 0 0,106 0-1,53 36 1,-123-36 0,-1 17-1,-34-17 1,-1 0-1,-53 0 1,18 0 0,17 0-1,1 0 17,-53 0-17,87 0 1,54 0-1,-35 0 1,-36 0 0,0 0-1,-35 0 1,-18 0 0,36 0-1,35 0 1,88 18-1,-71-18 1,-105 0 0,17 0-1,-17 0 32,17 0-31,71 18-1,-53-18 1,-36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8:43.8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9454 17074 0,'18'0'234,"17"0"-203,1 0-15,-19 0-1,54 0-15,-54 0 16,19 0 0,17 0-1,-18 0 17,0 0-17,1 0 16,-19 0-15,1 0 0,-1 0-1,1 0 1,17 0 0,18 0-16,-17 0 15,34-17 1,-52 17-1,-1 0 1,1 0 0,0 0-1,-1 0 1,54 0 0,-36 0 15,36 0-16,-36 0 1,-17 0 0,17 0-1,0-18 1,-17 18 0,35 0-1,0 0 1,-18 0-1,0 0 1,0 0 0,-17 0-1,17 0 1,-17 0 15,0 0-15,-1 0 15,19 0-15,-19 0-1,18 0 1,36 0 0,-18 0-1,18 0 1,-54 0 15,1 0-15,-1 0-16,1 0 15,53 0 1,-36 0-16,-17 0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1:44.8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1111 4692 0,'18'18'219,"0"-18"-203,17 0-16,0 0 15,-17 17 1,35-17-1,-36 0 1,1 0 15,0 0 79,-1 0-110,1 18 15,17-18 1,-17 0 0,-1 0-1,1 18-15,0-18 16,-1 0-1,19 0 1,-1 17 15,0-17-15,-17 0 0,-1 0-1,19 0 1,-1 0-1,0 0 17,-17 0-1,0 0-15,-1 0-1,18 0 1,-17 0-1,0 0 64,-1 0 30,1 0-15,0 0-94,-1 0 0,36 0 15,-18 0 1,18 0 0,18 0-1,-36 0 1,-17 0 15,0 0 141,34 0-172,-34 0 16,17 0-1,1 0 1,-19 0-16,1 0 31,0 0 78,-1 0-46,1 0-47,17 0-1,-17 0 1,-1 0-1,1 0-15,0 0 32,-1 0-17,54 0 1,-54 0 0,36 0-1,-35 0 48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2:11.6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10266 9049 0,'70'0'187,"-52"0"-187,53 0 16,-36 0 0,18 0-1,17 0 1,-52 0-1,17 0 1,1 0 0,-19 0-1,18 0 17,36 0-17,35 0 1,-71 0-16,89 0 15,-71 0 1,-1 0 0,1 0-1,-17 0 17,-1 0-17,-17 0 1,-1 0-1,1 0 1,70 17 0,0 1-1,18-18 1,53 0 0,-124 0-1,36 0 1,-54 0-1,1 0 1,17 0-16,18 0 16,-35 0 15,17 0-15,-17 0-1,35 0 1,35 0-1,18 0 1,-18-35 0,0 17-1,18 0 1,-53 18 0,-18 0-1,0 0 1,-17 0-1,0 0 1,17 0 0,0 0-1,18 0 17,0 0-17,70 0 1,-70 0-1,36 0 1,16 0 0,-87 0-1,35 0-15,53 0 16,-89 0 0,107 0-1,-36 0 1,18 18-1,-71-18 1,36 0 0,-18 0-1,17 0 17,36 0-17,70 0 1,-140 0-1,70 0 1,-89 0 15,1 0-15,17 0 0,36 0-1,52 18 1,-35-18-1,-52 0 1,52 0 0,-71 0 31,1 0-32,17 0 1,54 0-1,16 0 1,36 0 0,-17 0-1,-18 0 1,-18 0 0,18 0-1,-18 0 1,71 0-1,-142 0 1,89 17 0,-35-17-1,-18 0 1,-18 0 15,18 0-15,35 0-1,-17 0 1,17 0 0,0-17-1,-53 17 1,18 0 0,-17 0-1,-1 0 1,18 0-16,-18 0 15,36 0 1,17 0 0,-35 0-1,35 0 1,-18 0 15,19 0-15,-1 0-1,-53 0 1,0 0 0,18 0-1,-17 0 1,69 0 0,72 0-1,17 17 1,-88 1-1,-1-18 1,-52 0 0,-35 0-1,88 18 1,-53-18 15,17 0-15,-17 0-1,18 0 1,-1 0 0,-17 0-16,-17 0 15,34 0 1,36 0 0,17 0-1,-34 0 1,-72 0-1,107 0 1,-18 0 0,-18 0-1,-18 0 1,-34 0 15,52 0-15,-35 0-16,-18 0 15,36 0 1,34 0 0,19 0-1,52 0 1,-52 0 0,-1 0-1,-52 0 1,-1 0-1,18-18 1,18 18 15,-53 0-15,-18 0 0,1 0 15,34 0-16,36 0 1,-18-18 0,-17 18-1,-36 0 1,-17 0 0,35-17-1,-18 17 1,0-18-1,18 0 1,-18 18 0,-17 0-1,0 0 17,-1 0-32,1 0 31,0 0 563,-1 0-173,54 0-389,-53 0-32,34 0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2:16.7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12259 9631 0,'35'0'156,"1"0"-140,17 0-1,-36 0-15,36 0 16,0 0 0,-18 0-1,-17 0 1,35 0 0,-36 0-16,1 0 31,0 0 0,-1 0-15,1 0-1,35 0 1,-35 0 0,-1 0-1,1 0 1,-1 0-1,1 0 1,17 0 0,-17 0-16,0 0 15,17 0 1,-17 0 0,52 0-1,-17 0 1,-18 0-1,1 0 17,-1 0-17,0 0 17,-17 0-17,-1 0 1,19 0-16,-19 0 15,54 0 1,-53 0 0,70 0-1,-18 0 1,1 0 0,-18 0-1,-18 0 1,-17 0-1,17 0 1,-17 0 0,-1 0 46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2:23.2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20955 9613 0,'18'0'109,"-1"0"-93,1 0-1,0 0-15,17 18 16,-18-18 0,19 17-1,52-17 1,0 0 0,-53 18-1,-17-18 16,0 0-15,-1 0 0,1 18-1,17-18 1,-17 0 0,17 0-1,36 0 1,-18 0-16,-36 0 15,54 17 1,-18-17 0,-36 0-1,36 0 1,18 0 0,-18 0-1,-36 0-15,19 0 16,-1 0-1,-17 0 17,-1 0-17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5-22T14:32:27.5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10213 10195 0,'35'0'172,"-17"0"-172,-1 0 15,89 0-15,-70 0 16,87 0 0,-35 0 15,-52 0-15,-19 0-1,1 0 1,35 0-1,-18 0 1,18 0 0,-18 0-1,-17 0 17,-1 0-17,19 0 1,52-17-1,-35 17 1,53-18 0,-71 18 15,-17 0-15,-1 0 15,1 0 16,0 0-16,17 0-31,-18 0 16,19 0-1,-19 0-15,89 0 16,-71 0-1,36-18 1,0 18 0,-1 0-1,36 0 17,-71 0-17,1 0 1,-19 0-1,1 0 1,52 0 0,54 0-1,-54-17 1,19 17 0,-54 0-1,-17 0 1,-1 0-1,1 0 1,-1 0 0,72 0 15,-72 0-15,124 0-1,0 0 1,-52 0-1,-19 0 1,-34 0 0,16 0-1,37 0 1,-1 0 0,-18 0-1,19 0 1,-19 0-1,-52 0 1,17 0-16,0 0 16,89 0 15,17 0-15,-18 0-1,-70 0 1,18 0-1,-1 0 1,-34 0 0,17 0-1,-18 0 1,88 0 15,-105 0-15,53 0-1,-19 0 1,-34 0 0,0 0 31,-1 0-32,1 0 1,0 0-1,52 0 1,-17 0 0,-18 0-1,-17 0-15,0 0 16,17 0 0,-17 0-1,17 0 1,-17 0-1,34 0 1,-16 0 0,-1 0-1,0 0 17,1 0-17,-19 0 16,1 0-15,-1 0 0,19 0-1,-19 0 1,36 0 0,-17 0-1,-19 0 1,-17 17 15,18-17-15,-1 0-1,1 0-15,0 0 32,-18 18-32,17-18 15,1 0 16,0 0-15,70 18 0,-35-1-1,-18-17 1,-17 0 93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22/05/2021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5.emf"/><Relationship Id="rId12" Type="http://schemas.openxmlformats.org/officeDocument/2006/relationships/customXml" Target="../ink/ink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customXml" Target="../ink/ink7.xml"/><Relationship Id="rId10" Type="http://schemas.openxmlformats.org/officeDocument/2006/relationships/image" Target="../media/image13.emf"/><Relationship Id="rId4" Type="http://schemas.openxmlformats.org/officeDocument/2006/relationships/image" Target="../media/image10.emf"/><Relationship Id="rId9" Type="http://schemas.openxmlformats.org/officeDocument/2006/relationships/customXml" Target="../ink/ink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customXml" Target="../ink/ink15.xml"/><Relationship Id="rId18" Type="http://schemas.openxmlformats.org/officeDocument/2006/relationships/image" Target="../media/image22.emf"/><Relationship Id="rId3" Type="http://schemas.openxmlformats.org/officeDocument/2006/relationships/customXml" Target="../ink/ink10.xml"/><Relationship Id="rId7" Type="http://schemas.openxmlformats.org/officeDocument/2006/relationships/customXml" Target="../ink/ink12.xml"/><Relationship Id="rId12" Type="http://schemas.openxmlformats.org/officeDocument/2006/relationships/image" Target="../media/image19.emf"/><Relationship Id="rId17" Type="http://schemas.openxmlformats.org/officeDocument/2006/relationships/customXml" Target="../ink/ink17.xml"/><Relationship Id="rId2" Type="http://schemas.openxmlformats.org/officeDocument/2006/relationships/image" Target="../media/image14.png"/><Relationship Id="rId16" Type="http://schemas.openxmlformats.org/officeDocument/2006/relationships/image" Target="../media/image21.emf"/><Relationship Id="rId20" Type="http://schemas.openxmlformats.org/officeDocument/2006/relationships/image" Target="../media/image2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emf"/><Relationship Id="rId11" Type="http://schemas.openxmlformats.org/officeDocument/2006/relationships/customXml" Target="../ink/ink14.xml"/><Relationship Id="rId5" Type="http://schemas.openxmlformats.org/officeDocument/2006/relationships/customXml" Target="../ink/ink11.xml"/><Relationship Id="rId15" Type="http://schemas.openxmlformats.org/officeDocument/2006/relationships/customXml" Target="../ink/ink16.xml"/><Relationship Id="rId10" Type="http://schemas.openxmlformats.org/officeDocument/2006/relationships/image" Target="../media/image18.emf"/><Relationship Id="rId19" Type="http://schemas.openxmlformats.org/officeDocument/2006/relationships/customXml" Target="../ink/ink18.xml"/><Relationship Id="rId4" Type="http://schemas.openxmlformats.org/officeDocument/2006/relationships/image" Target="../media/image15.emf"/><Relationship Id="rId9" Type="http://schemas.openxmlformats.org/officeDocument/2006/relationships/customXml" Target="../ink/ink13.xml"/><Relationship Id="rId14" Type="http://schemas.openxmlformats.org/officeDocument/2006/relationships/image" Target="../media/image2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customXml" Target="../ink/ink20.xml"/><Relationship Id="rId4" Type="http://schemas.openxmlformats.org/officeDocument/2006/relationships/image" Target="../media/image2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customXml" Target="../ink/ink26.xml"/><Relationship Id="rId18" Type="http://schemas.openxmlformats.org/officeDocument/2006/relationships/image" Target="../media/image35.emf"/><Relationship Id="rId26" Type="http://schemas.openxmlformats.org/officeDocument/2006/relationships/image" Target="../media/image39.emf"/><Relationship Id="rId3" Type="http://schemas.openxmlformats.org/officeDocument/2006/relationships/customXml" Target="../ink/ink21.xml"/><Relationship Id="rId21" Type="http://schemas.openxmlformats.org/officeDocument/2006/relationships/customXml" Target="../ink/ink30.xml"/><Relationship Id="rId7" Type="http://schemas.openxmlformats.org/officeDocument/2006/relationships/customXml" Target="../ink/ink23.xml"/><Relationship Id="rId12" Type="http://schemas.openxmlformats.org/officeDocument/2006/relationships/image" Target="../media/image32.emf"/><Relationship Id="rId17" Type="http://schemas.openxmlformats.org/officeDocument/2006/relationships/customXml" Target="../ink/ink28.xml"/><Relationship Id="rId25" Type="http://schemas.openxmlformats.org/officeDocument/2006/relationships/customXml" Target="../ink/ink32.xml"/><Relationship Id="rId2" Type="http://schemas.openxmlformats.org/officeDocument/2006/relationships/image" Target="../media/image27.png"/><Relationship Id="rId16" Type="http://schemas.openxmlformats.org/officeDocument/2006/relationships/image" Target="../media/image34.emf"/><Relationship Id="rId20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11" Type="http://schemas.openxmlformats.org/officeDocument/2006/relationships/customXml" Target="../ink/ink25.xml"/><Relationship Id="rId24" Type="http://schemas.openxmlformats.org/officeDocument/2006/relationships/image" Target="../media/image38.emf"/><Relationship Id="rId5" Type="http://schemas.openxmlformats.org/officeDocument/2006/relationships/customXml" Target="../ink/ink22.xml"/><Relationship Id="rId15" Type="http://schemas.openxmlformats.org/officeDocument/2006/relationships/customXml" Target="../ink/ink27.xml"/><Relationship Id="rId23" Type="http://schemas.openxmlformats.org/officeDocument/2006/relationships/customXml" Target="../ink/ink31.xml"/><Relationship Id="rId10" Type="http://schemas.openxmlformats.org/officeDocument/2006/relationships/image" Target="../media/image31.emf"/><Relationship Id="rId19" Type="http://schemas.openxmlformats.org/officeDocument/2006/relationships/customXml" Target="../ink/ink29.xml"/><Relationship Id="rId4" Type="http://schemas.openxmlformats.org/officeDocument/2006/relationships/image" Target="../media/image28.emf"/><Relationship Id="rId9" Type="http://schemas.openxmlformats.org/officeDocument/2006/relationships/customXml" Target="../ink/ink24.xml"/><Relationship Id="rId14" Type="http://schemas.openxmlformats.org/officeDocument/2006/relationships/image" Target="../media/image33.emf"/><Relationship Id="rId22" Type="http://schemas.openxmlformats.org/officeDocument/2006/relationships/image" Target="../media/image3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13" Type="http://schemas.openxmlformats.org/officeDocument/2006/relationships/customXml" Target="../ink/ink38.xml"/><Relationship Id="rId18" Type="http://schemas.openxmlformats.org/officeDocument/2006/relationships/image" Target="../media/image48.emf"/><Relationship Id="rId26" Type="http://schemas.openxmlformats.org/officeDocument/2006/relationships/image" Target="../media/image52.emf"/><Relationship Id="rId3" Type="http://schemas.openxmlformats.org/officeDocument/2006/relationships/customXml" Target="../ink/ink33.xml"/><Relationship Id="rId21" Type="http://schemas.openxmlformats.org/officeDocument/2006/relationships/customXml" Target="../ink/ink42.xml"/><Relationship Id="rId34" Type="http://schemas.openxmlformats.org/officeDocument/2006/relationships/image" Target="../media/image56.emf"/><Relationship Id="rId7" Type="http://schemas.openxmlformats.org/officeDocument/2006/relationships/customXml" Target="../ink/ink35.xml"/><Relationship Id="rId12" Type="http://schemas.openxmlformats.org/officeDocument/2006/relationships/image" Target="../media/image45.emf"/><Relationship Id="rId17" Type="http://schemas.openxmlformats.org/officeDocument/2006/relationships/customXml" Target="../ink/ink40.xml"/><Relationship Id="rId25" Type="http://schemas.openxmlformats.org/officeDocument/2006/relationships/customXml" Target="../ink/ink44.xml"/><Relationship Id="rId33" Type="http://schemas.openxmlformats.org/officeDocument/2006/relationships/customXml" Target="../ink/ink48.xml"/><Relationship Id="rId2" Type="http://schemas.openxmlformats.org/officeDocument/2006/relationships/image" Target="../media/image40.png"/><Relationship Id="rId16" Type="http://schemas.openxmlformats.org/officeDocument/2006/relationships/image" Target="../media/image47.emf"/><Relationship Id="rId20" Type="http://schemas.openxmlformats.org/officeDocument/2006/relationships/image" Target="../media/image49.emf"/><Relationship Id="rId29" Type="http://schemas.openxmlformats.org/officeDocument/2006/relationships/customXml" Target="../ink/ink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emf"/><Relationship Id="rId11" Type="http://schemas.openxmlformats.org/officeDocument/2006/relationships/customXml" Target="../ink/ink37.xml"/><Relationship Id="rId24" Type="http://schemas.openxmlformats.org/officeDocument/2006/relationships/image" Target="../media/image51.emf"/><Relationship Id="rId32" Type="http://schemas.openxmlformats.org/officeDocument/2006/relationships/image" Target="../media/image55.emf"/><Relationship Id="rId5" Type="http://schemas.openxmlformats.org/officeDocument/2006/relationships/customXml" Target="../ink/ink34.xml"/><Relationship Id="rId15" Type="http://schemas.openxmlformats.org/officeDocument/2006/relationships/customXml" Target="../ink/ink39.xml"/><Relationship Id="rId23" Type="http://schemas.openxmlformats.org/officeDocument/2006/relationships/customXml" Target="../ink/ink43.xml"/><Relationship Id="rId28" Type="http://schemas.openxmlformats.org/officeDocument/2006/relationships/image" Target="../media/image53.emf"/><Relationship Id="rId10" Type="http://schemas.openxmlformats.org/officeDocument/2006/relationships/image" Target="../media/image44.emf"/><Relationship Id="rId19" Type="http://schemas.openxmlformats.org/officeDocument/2006/relationships/customXml" Target="../ink/ink41.xml"/><Relationship Id="rId31" Type="http://schemas.openxmlformats.org/officeDocument/2006/relationships/customXml" Target="../ink/ink47.xml"/><Relationship Id="rId4" Type="http://schemas.openxmlformats.org/officeDocument/2006/relationships/image" Target="../media/image41.emf"/><Relationship Id="rId9" Type="http://schemas.openxmlformats.org/officeDocument/2006/relationships/customXml" Target="../ink/ink36.xml"/><Relationship Id="rId14" Type="http://schemas.openxmlformats.org/officeDocument/2006/relationships/image" Target="../media/image46.emf"/><Relationship Id="rId22" Type="http://schemas.openxmlformats.org/officeDocument/2006/relationships/image" Target="../media/image50.emf"/><Relationship Id="rId27" Type="http://schemas.openxmlformats.org/officeDocument/2006/relationships/customXml" Target="../ink/ink45.xml"/><Relationship Id="rId30" Type="http://schemas.openxmlformats.org/officeDocument/2006/relationships/image" Target="../media/image5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5" y="6472362"/>
            <a:ext cx="1849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 ADDEMONITOR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479043F-4F97-4A80-A1E8-CB46AFB55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427" y="1"/>
            <a:ext cx="8826573" cy="332422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68EF35D-2940-469A-93BB-CBE290374FFE}"/>
              </a:ext>
            </a:extLst>
          </p:cNvPr>
          <p:cNvSpPr txBox="1"/>
          <p:nvPr/>
        </p:nvSpPr>
        <p:spPr>
          <a:xfrm>
            <a:off x="208226" y="1536494"/>
            <a:ext cx="194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15-05-2021........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E659527-D1F4-467A-AE85-FC9E6B6056B1}"/>
              </a:ext>
            </a:extLst>
          </p:cNvPr>
          <p:cNvSpPr txBox="1"/>
          <p:nvPr/>
        </p:nvSpPr>
        <p:spPr>
          <a:xfrm>
            <a:off x="208226" y="4765072"/>
            <a:ext cx="194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22-05-2021........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DE6B904-D49D-4E2C-89E7-E85DA44A4360}"/>
              </a:ext>
            </a:extLst>
          </p:cNvPr>
          <p:cNvSpPr/>
          <p:nvPr/>
        </p:nvSpPr>
        <p:spPr>
          <a:xfrm>
            <a:off x="0" y="2916053"/>
            <a:ext cx="12191999" cy="5110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01047DB-3FE6-4869-9F48-9A5852468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0" y="3429000"/>
            <a:ext cx="10325100" cy="355442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D80D0F06-25AD-45D6-9184-2BA004342F4F}"/>
                  </a:ext>
                </a:extLst>
              </p14:cNvPr>
              <p14:cNvContentPartPr/>
              <p14:nvPr/>
            </p14:nvContentPartPr>
            <p14:xfrm>
              <a:off x="304920" y="1708200"/>
              <a:ext cx="724320" cy="320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D80D0F06-25AD-45D6-9184-2BA004342F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9080" y="1644840"/>
                <a:ext cx="75564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92885E3F-75D4-4A86-8EF0-A05209E2A0A3}"/>
                  </a:ext>
                </a:extLst>
              </p14:cNvPr>
              <p14:cNvContentPartPr/>
              <p14:nvPr/>
            </p14:nvContentPartPr>
            <p14:xfrm>
              <a:off x="1200240" y="1739880"/>
              <a:ext cx="197280" cy="68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92885E3F-75D4-4A86-8EF0-A05209E2A0A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84400" y="1676520"/>
                <a:ext cx="2286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2A2F4AFF-592B-4F1B-97D6-92E0C60DB2C7}"/>
                  </a:ext>
                </a:extLst>
              </p14:cNvPr>
              <p14:cNvContentPartPr/>
              <p14:nvPr/>
            </p14:nvContentPartPr>
            <p14:xfrm>
              <a:off x="952560" y="1733400"/>
              <a:ext cx="381240" cy="1332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2A2F4AFF-592B-4F1B-97D6-92E0C60DB2C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36720" y="1670040"/>
                <a:ext cx="41256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121E8D30-5C34-4D3A-99C8-122BDD17DD2C}"/>
                  </a:ext>
                </a:extLst>
              </p14:cNvPr>
              <p14:cNvContentPartPr/>
              <p14:nvPr/>
            </p14:nvContentPartPr>
            <p14:xfrm>
              <a:off x="291960" y="4952880"/>
              <a:ext cx="1029240" cy="2592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121E8D30-5C34-4D3A-99C8-122BDD17DD2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76120" y="4889520"/>
                <a:ext cx="106056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AECBDDAB-B501-4524-8D2C-376F35848C19}"/>
                  </a:ext>
                </a:extLst>
              </p14:cNvPr>
              <p14:cNvContentPartPr/>
              <p14:nvPr/>
            </p14:nvContentPartPr>
            <p14:xfrm>
              <a:off x="399960" y="1689120"/>
              <a:ext cx="584640" cy="320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AECBDDAB-B501-4524-8D2C-376F35848C1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84120" y="1625760"/>
                <a:ext cx="615960" cy="15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343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https://valor.globo.com/financas/noticia/2021/05/21/bolsas-da-europa-fecham-em-alta-impulsionadas-por-dados-economicos-positivos.ghtml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43086B9-403C-4C1F-9D52-3018EDF0C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1" y="0"/>
            <a:ext cx="6251074" cy="646141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969F9467-308F-47AE-B4E2-DB377742C1C0}"/>
                  </a:ext>
                </a:extLst>
              </p14:cNvPr>
              <p14:cNvContentPartPr/>
              <p14:nvPr/>
            </p14:nvContentPartPr>
            <p14:xfrm>
              <a:off x="3695760" y="3244680"/>
              <a:ext cx="4210200" cy="3240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969F9467-308F-47AE-B4E2-DB377742C1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79920" y="3181320"/>
                <a:ext cx="424152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1DB3FD42-1296-4450-8EE5-CE95B47BE6E7}"/>
                  </a:ext>
                </a:extLst>
              </p14:cNvPr>
              <p14:cNvContentPartPr/>
              <p14:nvPr/>
            </p14:nvContentPartPr>
            <p14:xfrm>
              <a:off x="4413240" y="3467160"/>
              <a:ext cx="55908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1DB3FD42-1296-4450-8EE5-CE95B47BE6E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97400" y="3403800"/>
                <a:ext cx="5904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44B9314-8473-4F16-90C8-8A63E11A83FF}"/>
                  </a:ext>
                </a:extLst>
              </p14:cNvPr>
              <p14:cNvContentPartPr/>
              <p14:nvPr/>
            </p14:nvContentPartPr>
            <p14:xfrm>
              <a:off x="7543800" y="3460680"/>
              <a:ext cx="400320" cy="320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44B9314-8473-4F16-90C8-8A63E11A83F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527960" y="3397320"/>
                <a:ext cx="43164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BD16E704-AF26-411C-A9E4-BA55C6C6D7AE}"/>
                  </a:ext>
                </a:extLst>
              </p14:cNvPr>
              <p14:cNvContentPartPr/>
              <p14:nvPr/>
            </p14:nvContentPartPr>
            <p14:xfrm>
              <a:off x="3676680" y="3645000"/>
              <a:ext cx="1956240" cy="255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BD16E704-AF26-411C-A9E4-BA55C6C6D7A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60840" y="3581640"/>
                <a:ext cx="1987560" cy="15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https://valorinveste.globo.com/mercados/renda-variavel/empresas/noticia/2021/05/20/atividade-do-comrcio-registra-queda-de-14-pontos-percentuais-em-abril-diz-serasa-experian.ghtml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60E5340-B93A-478E-B25A-608D2BEA6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00" y="0"/>
            <a:ext cx="7152773" cy="639040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B1DD053C-0896-499F-8769-792CA2578784}"/>
                  </a:ext>
                </a:extLst>
              </p14:cNvPr>
              <p14:cNvContentPartPr/>
              <p14:nvPr/>
            </p14:nvContentPartPr>
            <p14:xfrm>
              <a:off x="3232080" y="3530520"/>
              <a:ext cx="178200" cy="3852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B1DD053C-0896-499F-8769-792CA257878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16240" y="3467160"/>
                <a:ext cx="20952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2618E185-49F3-4390-9B59-ED8ED2C5A4B8}"/>
                  </a:ext>
                </a:extLst>
              </p14:cNvPr>
              <p14:cNvContentPartPr/>
              <p14:nvPr/>
            </p14:nvContentPartPr>
            <p14:xfrm>
              <a:off x="3333600" y="3530520"/>
              <a:ext cx="4032720" cy="4500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2618E185-49F3-4390-9B59-ED8ED2C5A4B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17760" y="3467160"/>
                <a:ext cx="40640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4E86235F-8EF6-4871-B9EB-D2413A2817DA}"/>
                  </a:ext>
                </a:extLst>
              </p14:cNvPr>
              <p14:cNvContentPartPr/>
              <p14:nvPr/>
            </p14:nvContentPartPr>
            <p14:xfrm>
              <a:off x="3232080" y="3784680"/>
              <a:ext cx="1930680" cy="446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4E86235F-8EF6-4871-B9EB-D2413A2817D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16240" y="3721320"/>
                <a:ext cx="196200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F53788E6-BDF4-4035-8BE1-ABC00DD867A4}"/>
                  </a:ext>
                </a:extLst>
              </p14:cNvPr>
              <p14:cNvContentPartPr/>
              <p14:nvPr/>
            </p14:nvContentPartPr>
            <p14:xfrm>
              <a:off x="5149800" y="3790800"/>
              <a:ext cx="1962720" cy="13392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F53788E6-BDF4-4035-8BE1-ABC00DD867A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33960" y="3727440"/>
                <a:ext cx="1994040" cy="26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924E598E-0670-4275-94B9-CC2853C5C134}"/>
                  </a:ext>
                </a:extLst>
              </p14:cNvPr>
              <p14:cNvContentPartPr/>
              <p14:nvPr/>
            </p14:nvContentPartPr>
            <p14:xfrm>
              <a:off x="6566040" y="3809880"/>
              <a:ext cx="1517760" cy="133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924E598E-0670-4275-94B9-CC2853C5C13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550200" y="3746520"/>
                <a:ext cx="15490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DB660C13-B69D-46CD-87B4-AFF35F7FFAFB}"/>
                  </a:ext>
                </a:extLst>
              </p14:cNvPr>
              <p14:cNvContentPartPr/>
              <p14:nvPr/>
            </p14:nvContentPartPr>
            <p14:xfrm>
              <a:off x="6540480" y="4057560"/>
              <a:ext cx="597240" cy="1332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DB660C13-B69D-46CD-87B4-AFF35F7FFAF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524640" y="3994200"/>
                <a:ext cx="62856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0A3F2D89-A700-4277-8A95-00723A82081B}"/>
                  </a:ext>
                </a:extLst>
              </p14:cNvPr>
              <p14:cNvContentPartPr/>
              <p14:nvPr/>
            </p14:nvContentPartPr>
            <p14:xfrm>
              <a:off x="6508800" y="3943440"/>
              <a:ext cx="616320" cy="129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0A3F2D89-A700-4277-8A95-00723A82081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492960" y="3880080"/>
                <a:ext cx="6476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2BA857C3-CA97-4F70-BB54-68F16D90A532}"/>
                  </a:ext>
                </a:extLst>
              </p14:cNvPr>
              <p14:cNvContentPartPr/>
              <p14:nvPr/>
            </p14:nvContentPartPr>
            <p14:xfrm>
              <a:off x="6483240" y="4019400"/>
              <a:ext cx="178200" cy="3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2BA857C3-CA97-4F70-BB54-68F16D90A53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467400" y="3956040"/>
                <a:ext cx="209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351A5D95-F7AE-4E4E-94F4-F464180F2477}"/>
                  </a:ext>
                </a:extLst>
              </p14:cNvPr>
              <p14:cNvContentPartPr/>
              <p14:nvPr/>
            </p14:nvContentPartPr>
            <p14:xfrm>
              <a:off x="6527880" y="4057560"/>
              <a:ext cx="292320" cy="68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351A5D95-F7AE-4E4E-94F4-F464180F247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512040" y="3994200"/>
                <a:ext cx="323640" cy="13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1354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https://www.cnnbrasil.com.br/business/2021/05/20/arrecadacao-federal-bate-novo-recorde-em-abril-e-soma-r-156-8-bilhoes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96F6C8D-C619-48AF-9BD7-9D7C3E166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025" y="0"/>
            <a:ext cx="8668460" cy="635472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9DFF3054-6F55-4DF5-AAEF-E489EA78A2FA}"/>
                  </a:ext>
                </a:extLst>
              </p14:cNvPr>
              <p14:cNvContentPartPr/>
              <p14:nvPr/>
            </p14:nvContentPartPr>
            <p14:xfrm>
              <a:off x="2387520" y="2647800"/>
              <a:ext cx="4921560" cy="5760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9DFF3054-6F55-4DF5-AAEF-E489EA78A2F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71680" y="2584440"/>
                <a:ext cx="495288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5B5E92C9-B693-4893-ADDE-BB587D021D7C}"/>
                  </a:ext>
                </a:extLst>
              </p14:cNvPr>
              <p14:cNvContentPartPr/>
              <p14:nvPr/>
            </p14:nvContentPartPr>
            <p14:xfrm>
              <a:off x="7061040" y="2692440"/>
              <a:ext cx="235440" cy="320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5B5E92C9-B693-4893-ADDE-BB587D021D7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45200" y="2629080"/>
                <a:ext cx="266760" cy="15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057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https://valor.globo.com/brasil/noticia/2021/05/21/governo-melhora-projecoes-para-receitas-despesas-e-deficit-primario-em-2021.ghtml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33C86AE-2F54-44FA-94EB-8FDA9C72E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675" y="0"/>
            <a:ext cx="6425217" cy="639743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B0A38F36-33F8-4C5E-ADD8-EC66A49C7005}"/>
                  </a:ext>
                </a:extLst>
              </p14:cNvPr>
              <p14:cNvContentPartPr/>
              <p14:nvPr/>
            </p14:nvContentPartPr>
            <p14:xfrm>
              <a:off x="3670200" y="3651120"/>
              <a:ext cx="699120" cy="3852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B0A38F36-33F8-4C5E-ADD8-EC66A49C700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54360" y="3587760"/>
                <a:ext cx="7304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64998C48-C22B-4EED-9035-71ACD03581A8}"/>
                  </a:ext>
                </a:extLst>
              </p14:cNvPr>
              <p14:cNvContentPartPr/>
              <p14:nvPr/>
            </p14:nvContentPartPr>
            <p14:xfrm>
              <a:off x="3371760" y="3651120"/>
              <a:ext cx="356040" cy="259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64998C48-C22B-4EED-9035-71ACD03581A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5920" y="3587760"/>
                <a:ext cx="38736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2B5AAE44-490F-4295-BE91-22FED2B7D67F}"/>
                  </a:ext>
                </a:extLst>
              </p14:cNvPr>
              <p14:cNvContentPartPr/>
              <p14:nvPr/>
            </p14:nvContentPartPr>
            <p14:xfrm>
              <a:off x="3365640" y="3867120"/>
              <a:ext cx="1454400" cy="637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2B5AAE44-490F-4295-BE91-22FED2B7D67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49800" y="3803760"/>
                <a:ext cx="1485720" cy="1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A1CD77F7-C2FE-425D-986C-162545900756}"/>
                  </a:ext>
                </a:extLst>
              </p14:cNvPr>
              <p14:cNvContentPartPr/>
              <p14:nvPr/>
            </p14:nvContentPartPr>
            <p14:xfrm>
              <a:off x="3828960" y="3854520"/>
              <a:ext cx="1721160" cy="8280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A1CD77F7-C2FE-425D-986C-16254590075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13120" y="3791160"/>
                <a:ext cx="175248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DDFC3C61-5CCE-4CA2-9ECB-8EE1D14F52F2}"/>
                  </a:ext>
                </a:extLst>
              </p14:cNvPr>
              <p14:cNvContentPartPr/>
              <p14:nvPr/>
            </p14:nvContentPartPr>
            <p14:xfrm>
              <a:off x="4902120" y="3892680"/>
              <a:ext cx="648000" cy="648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DDFC3C61-5CCE-4CA2-9ECB-8EE1D14F52F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86280" y="3829320"/>
                <a:ext cx="67932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C343E6D7-E021-49F6-A13D-759A25D9FF4E}"/>
                  </a:ext>
                </a:extLst>
              </p14:cNvPr>
              <p14:cNvContentPartPr/>
              <p14:nvPr/>
            </p14:nvContentPartPr>
            <p14:xfrm>
              <a:off x="4648320" y="4102200"/>
              <a:ext cx="895680" cy="255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C343E6D7-E021-49F6-A13D-759A25D9FF4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632480" y="4038840"/>
                <a:ext cx="92700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BE9C5A95-D4D6-4FF3-881A-C9F1C65661F9}"/>
                  </a:ext>
                </a:extLst>
              </p14:cNvPr>
              <p14:cNvContentPartPr/>
              <p14:nvPr/>
            </p14:nvContentPartPr>
            <p14:xfrm>
              <a:off x="3340080" y="4324320"/>
              <a:ext cx="1663920" cy="129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BE9C5A95-D4D6-4FF3-881A-C9F1C65661F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324240" y="4260960"/>
                <a:ext cx="16952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40D79A87-1CB8-4B8E-93F0-0330ACBF41CE}"/>
                  </a:ext>
                </a:extLst>
              </p14:cNvPr>
              <p14:cNvContentPartPr/>
              <p14:nvPr/>
            </p14:nvContentPartPr>
            <p14:xfrm>
              <a:off x="6222960" y="4521240"/>
              <a:ext cx="1155960" cy="446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40D79A87-1CB8-4B8E-93F0-0330ACBF41C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207120" y="4457880"/>
                <a:ext cx="118728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14B0AC4C-0C24-44B3-A2F1-76751D597AE3}"/>
                  </a:ext>
                </a:extLst>
              </p14:cNvPr>
              <p14:cNvContentPartPr/>
              <p14:nvPr/>
            </p14:nvContentPartPr>
            <p14:xfrm>
              <a:off x="5124600" y="4768920"/>
              <a:ext cx="2216520" cy="446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14B0AC4C-0C24-44B3-A2F1-76751D597AE3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108760" y="4705560"/>
                <a:ext cx="224784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B09AAA08-59D8-40CC-AAAB-B7F8FABC4A98}"/>
                  </a:ext>
                </a:extLst>
              </p14:cNvPr>
              <p14:cNvContentPartPr/>
              <p14:nvPr/>
            </p14:nvContentPartPr>
            <p14:xfrm>
              <a:off x="6813720" y="4743360"/>
              <a:ext cx="393840" cy="684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B09AAA08-59D8-40CC-AAAB-B7F8FABC4A98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797880" y="4680000"/>
                <a:ext cx="4251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11B68592-8728-4976-B76B-D840A679873C}"/>
                  </a:ext>
                </a:extLst>
              </p14:cNvPr>
              <p14:cNvContentPartPr/>
              <p14:nvPr/>
            </p14:nvContentPartPr>
            <p14:xfrm>
              <a:off x="3359160" y="5416560"/>
              <a:ext cx="800280" cy="3204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11B68592-8728-4976-B76B-D840A679873C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343320" y="5353200"/>
                <a:ext cx="83160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F9688377-CE27-4D76-B8CB-B7A1F7547AE8}"/>
                  </a:ext>
                </a:extLst>
              </p14:cNvPr>
              <p14:cNvContentPartPr/>
              <p14:nvPr/>
            </p14:nvContentPartPr>
            <p14:xfrm>
              <a:off x="5505480" y="5410080"/>
              <a:ext cx="1689480" cy="3240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F9688377-CE27-4D76-B8CB-B7A1F7547AE8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489640" y="5346720"/>
                <a:ext cx="1720800" cy="15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98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https://noticias.r7.com/economia/industria-volta-a-recuperar-estoques-em-abril-aponta-cni-20052021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CB0F513-5B5E-4A99-AFC6-70427B4EB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426" y="0"/>
            <a:ext cx="6588786" cy="643268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B4A36D2B-7517-4B53-83BF-769BF9DE84AB}"/>
                  </a:ext>
                </a:extLst>
              </p14:cNvPr>
              <p14:cNvContentPartPr/>
              <p14:nvPr/>
            </p14:nvContentPartPr>
            <p14:xfrm>
              <a:off x="3352680" y="1771560"/>
              <a:ext cx="5245560" cy="831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B4A36D2B-7517-4B53-83BF-769BF9DE84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36840" y="1708200"/>
                <a:ext cx="527688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26D63729-7AA1-4B5B-B0B7-3F5EED23F9D7}"/>
                  </a:ext>
                </a:extLst>
              </p14:cNvPr>
              <p14:cNvContentPartPr/>
              <p14:nvPr/>
            </p14:nvContentPartPr>
            <p14:xfrm>
              <a:off x="3384720" y="2013120"/>
              <a:ext cx="5194440" cy="8280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26D63729-7AA1-4B5B-B0B7-3F5EED23F9D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68880" y="1949760"/>
                <a:ext cx="522576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8CA41F10-C1C5-4299-B58A-C4681E60338C}"/>
                  </a:ext>
                </a:extLst>
              </p14:cNvPr>
              <p14:cNvContentPartPr/>
              <p14:nvPr/>
            </p14:nvContentPartPr>
            <p14:xfrm>
              <a:off x="7378560" y="2013120"/>
              <a:ext cx="1226160" cy="255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8CA41F10-C1C5-4299-B58A-C4681E60338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62720" y="1949760"/>
                <a:ext cx="125748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176C8ACC-9D1C-4C17-B59B-FB1B2E37F74C}"/>
                  </a:ext>
                </a:extLst>
              </p14:cNvPr>
              <p14:cNvContentPartPr/>
              <p14:nvPr/>
            </p14:nvContentPartPr>
            <p14:xfrm>
              <a:off x="3359160" y="3003480"/>
              <a:ext cx="2661120" cy="8928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176C8ACC-9D1C-4C17-B59B-FB1B2E37F74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343320" y="2940120"/>
                <a:ext cx="26924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91B48828-ABB3-491A-9299-7B076A7D080E}"/>
                  </a:ext>
                </a:extLst>
              </p14:cNvPr>
              <p14:cNvContentPartPr/>
              <p14:nvPr/>
            </p14:nvContentPartPr>
            <p14:xfrm>
              <a:off x="6121440" y="3022560"/>
              <a:ext cx="2026080" cy="511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91B48828-ABB3-491A-9299-7B076A7D080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105600" y="2959200"/>
                <a:ext cx="205740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2F61D701-6EBE-4445-AA73-0B4DD040CC46}"/>
                  </a:ext>
                </a:extLst>
              </p14:cNvPr>
              <p14:cNvContentPartPr/>
              <p14:nvPr/>
            </p14:nvContentPartPr>
            <p14:xfrm>
              <a:off x="5499000" y="3016080"/>
              <a:ext cx="997560" cy="5148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2F61D701-6EBE-4445-AA73-0B4DD040CC4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483160" y="2952720"/>
                <a:ext cx="102888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D2248375-DF91-4157-914D-A1685900978E}"/>
                  </a:ext>
                </a:extLst>
              </p14:cNvPr>
              <p14:cNvContentPartPr/>
              <p14:nvPr/>
            </p14:nvContentPartPr>
            <p14:xfrm>
              <a:off x="6521400" y="3067200"/>
              <a:ext cx="120960" cy="3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D2248375-DF91-4157-914D-A1685900978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505560" y="3003840"/>
                <a:ext cx="1522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04C9E897-3F63-486F-80DB-2262AA15C6F1}"/>
                  </a:ext>
                </a:extLst>
              </p14:cNvPr>
              <p14:cNvContentPartPr/>
              <p14:nvPr/>
            </p14:nvContentPartPr>
            <p14:xfrm>
              <a:off x="7410600" y="3720960"/>
              <a:ext cx="1416240" cy="3852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04C9E897-3F63-486F-80DB-2262AA15C6F1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394760" y="3657600"/>
                <a:ext cx="144756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4B1691E4-C581-4609-A31F-6E7254FE7E1E}"/>
                  </a:ext>
                </a:extLst>
              </p14:cNvPr>
              <p14:cNvContentPartPr/>
              <p14:nvPr/>
            </p14:nvContentPartPr>
            <p14:xfrm>
              <a:off x="3378240" y="3943440"/>
              <a:ext cx="5175720" cy="446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4B1691E4-C581-4609-A31F-6E7254FE7E1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362400" y="3880080"/>
                <a:ext cx="520704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3973C04E-13CC-4FD5-BBCB-3F56464D0DB9}"/>
                  </a:ext>
                </a:extLst>
              </p14:cNvPr>
              <p14:cNvContentPartPr/>
              <p14:nvPr/>
            </p14:nvContentPartPr>
            <p14:xfrm>
              <a:off x="4127400" y="4737240"/>
              <a:ext cx="3118320" cy="5724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3973C04E-13CC-4FD5-BBCB-3F56464D0DB9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11560" y="4673880"/>
                <a:ext cx="314964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5C137FD6-30A1-47C2-938D-943E9BB76B03}"/>
                  </a:ext>
                </a:extLst>
              </p14:cNvPr>
              <p14:cNvContentPartPr/>
              <p14:nvPr/>
            </p14:nvContentPartPr>
            <p14:xfrm>
              <a:off x="7308720" y="4788000"/>
              <a:ext cx="89280" cy="3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5C137FD6-30A1-47C2-938D-943E9BB76B03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292880" y="4724640"/>
                <a:ext cx="120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251449AA-6E88-4AD6-BF25-7F23D3F78649}"/>
                  </a:ext>
                </a:extLst>
              </p14:cNvPr>
              <p14:cNvContentPartPr/>
              <p14:nvPr/>
            </p14:nvContentPartPr>
            <p14:xfrm>
              <a:off x="7334280" y="4768920"/>
              <a:ext cx="1663920" cy="648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251449AA-6E88-4AD6-BF25-7F23D3F78649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318440" y="4705560"/>
                <a:ext cx="169524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B156A347-F8A1-4623-98FD-50EA420D87C6}"/>
                  </a:ext>
                </a:extLst>
              </p14:cNvPr>
              <p14:cNvContentPartPr/>
              <p14:nvPr/>
            </p14:nvContentPartPr>
            <p14:xfrm>
              <a:off x="3390840" y="4965840"/>
              <a:ext cx="2616480" cy="7020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B156A347-F8A1-4623-98FD-50EA420D87C6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375000" y="4902480"/>
                <a:ext cx="264780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CAB9E991-A92D-4622-93D0-64B250D27DF0}"/>
                  </a:ext>
                </a:extLst>
              </p14:cNvPr>
              <p14:cNvContentPartPr/>
              <p14:nvPr/>
            </p14:nvContentPartPr>
            <p14:xfrm>
              <a:off x="3352680" y="5651640"/>
              <a:ext cx="5550480" cy="101880"/>
            </p14:xfrm>
          </p:contentPart>
        </mc:Choice>
        <mc:Fallback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CAB9E991-A92D-4622-93D0-64B250D27DF0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336840" y="5588280"/>
                <a:ext cx="5581800" cy="22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0" name="Tinta 19">
                <a:extLst>
                  <a:ext uri="{FF2B5EF4-FFF2-40B4-BE49-F238E27FC236}">
                    <a16:creationId xmlns:a16="http://schemas.microsoft.com/office/drawing/2014/main" id="{2CE97718-CA41-4EC6-BD9F-ED6E4884F7AC}"/>
                  </a:ext>
                </a:extLst>
              </p14:cNvPr>
              <p14:cNvContentPartPr/>
              <p14:nvPr/>
            </p14:nvContentPartPr>
            <p14:xfrm>
              <a:off x="3390840" y="5918040"/>
              <a:ext cx="5588280" cy="51480"/>
            </p14:xfrm>
          </p:contentPart>
        </mc:Choice>
        <mc:Fallback>
          <p:pic>
            <p:nvPicPr>
              <p:cNvPr id="20" name="Tinta 19">
                <a:extLst>
                  <a:ext uri="{FF2B5EF4-FFF2-40B4-BE49-F238E27FC236}">
                    <a16:creationId xmlns:a16="http://schemas.microsoft.com/office/drawing/2014/main" id="{2CE97718-CA41-4EC6-BD9F-ED6E4884F7AC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375000" y="5854680"/>
                <a:ext cx="561960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21" name="Tinta 20">
                <a:extLst>
                  <a:ext uri="{FF2B5EF4-FFF2-40B4-BE49-F238E27FC236}">
                    <a16:creationId xmlns:a16="http://schemas.microsoft.com/office/drawing/2014/main" id="{2D56F41E-9568-455D-8508-1832D1BD7120}"/>
                  </a:ext>
                </a:extLst>
              </p14:cNvPr>
              <p14:cNvContentPartPr/>
              <p14:nvPr/>
            </p14:nvContentPartPr>
            <p14:xfrm>
              <a:off x="3403440" y="6134040"/>
              <a:ext cx="667440" cy="12960"/>
            </p14:xfrm>
          </p:contentPart>
        </mc:Choice>
        <mc:Fallback>
          <p:pic>
            <p:nvPicPr>
              <p:cNvPr id="21" name="Tinta 20">
                <a:extLst>
                  <a:ext uri="{FF2B5EF4-FFF2-40B4-BE49-F238E27FC236}">
                    <a16:creationId xmlns:a16="http://schemas.microsoft.com/office/drawing/2014/main" id="{2D56F41E-9568-455D-8508-1832D1BD7120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387600" y="6070680"/>
                <a:ext cx="698760" cy="13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892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C0B130-305F-438D-A4D1-FF45072F2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6276" y="914400"/>
            <a:ext cx="12558276" cy="492519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F4A2F7C-D952-4D16-9E62-5DB55B054810}"/>
              </a:ext>
            </a:extLst>
          </p:cNvPr>
          <p:cNvSpPr txBox="1"/>
          <p:nvPr/>
        </p:nvSpPr>
        <p:spPr>
          <a:xfrm>
            <a:off x="151075" y="6472362"/>
            <a:ext cx="1849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 ADDEMONITOR</a:t>
            </a:r>
          </a:p>
        </p:txBody>
      </p:sp>
    </p:spTree>
    <p:extLst>
      <p:ext uri="{BB962C8B-B14F-4D97-AF65-F5344CB8AC3E}">
        <p14:creationId xmlns:p14="http://schemas.microsoft.com/office/powerpoint/2010/main" val="2602189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547812" y="2936557"/>
            <a:ext cx="90963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00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laerciocomar@gmail.com</a:t>
            </a:r>
          </a:p>
        </p:txBody>
      </p:sp>
    </p:spTree>
    <p:extLst>
      <p:ext uri="{BB962C8B-B14F-4D97-AF65-F5344CB8AC3E}">
        <p14:creationId xmlns:p14="http://schemas.microsoft.com/office/powerpoint/2010/main" val="23376893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97</Words>
  <Application>Microsoft Office PowerPoint</Application>
  <PresentationFormat>Widescreen</PresentationFormat>
  <Paragraphs>11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60</cp:revision>
  <dcterms:created xsi:type="dcterms:W3CDTF">2020-11-28T14:11:50Z</dcterms:created>
  <dcterms:modified xsi:type="dcterms:W3CDTF">2021-05-22T15:17:42Z</dcterms:modified>
</cp:coreProperties>
</file>