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6" r:id="rId2"/>
    <p:sldId id="355" r:id="rId3"/>
    <p:sldId id="361" r:id="rId4"/>
    <p:sldId id="348" r:id="rId5"/>
    <p:sldId id="345" r:id="rId6"/>
    <p:sldId id="347" r:id="rId7"/>
    <p:sldId id="331" r:id="rId8"/>
    <p:sldId id="349" r:id="rId9"/>
    <p:sldId id="363" r:id="rId10"/>
    <p:sldId id="364" r:id="rId11"/>
    <p:sldId id="337" r:id="rId12"/>
    <p:sldId id="360" r:id="rId13"/>
    <p:sldId id="362" r:id="rId14"/>
    <p:sldId id="367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3:31.3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6650 7020 0,'18'0'62,"-1"0"-46,1 0-16,17 0 16,-17 0-1,-1 0 1,19 0 0,-1 0 15,0 0-16,-17 0 1,-1 0-16,36 0 16,-35 0-1,35 0 1,-18 0 0,0 0-1,-17 0 1,35 0-1,-18 0 1,1 0 0,-1 0-1,0 0 1,-17 0 0,17 0 15,-17 0-31,17 0 15,-17 0 1,17 0 0,0 0-1,-17 0 1,17 0 0,0 0-1,36 0 1,35 0-1,35 0 1,-35 0 0,-53 0-16,35 0 15,-35 0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5:18.48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13705 11148 0,'0'-18'47,"18"18"-32,0 0-15,35 0 16,-36 0 15,1 0-15,17 0-1,18 0 1,-35 0 0,17 0-1,0 0 1,1 0-1,-19 0-15,18 0 16,1 0 0,-19 0-1,19 0 1,-1 0 0,0 0 15,1 0-16,16 0 1,-16 0 0,-1 0-1,18 0 1,-18 0 0,0 0-1,1 0 1,17 0-1,0 0 1,35 0 0,18 0-1,-53 0 1,-36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5:36.9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10037 8114 0,'0'-18'141,"17"18"-110,1 0-15,-1 0-1,1 0 1,17 0-1,1 0 1,17 0 0,-18 0-1,71 0 1,-18 0 0,18 0-1,-18 0 1,-18 0-1,1 0 1,0 0 0,-1 0-1,-17 0 1,-35 0 0,17 0-1,18 0 1,-18 0-1,18 0 1,18 0 0,-1 0-1,-17 0 1,0 0 0,0 0-1,-18 0 1,18 0-1,0 0 1,-35 0-16,17 0 16,53 0 15,-17 0-15,17 0-1,-18 0 1,-17 0-1,0 0 1,-17 0 0,16 0-1,1 0 1,0 0 0,36 0-1,69 0 1,-70 0-1,1 0 1,-1 0 0,35 0-1,-34 0 17,-1 0-17,-35 0 1,35 0-1,-35 0 1,53 0 0,17 0-1,18 0 1,-106 0-16,71 0 16,-35 0-1,-1 0 1,19 0-1,-19 0 1,-17 0 0,-18 0-1,36 0 17,17 0-17,0 0 1,0 0-1,18 0 1,-88 0-16,35 0 16,-18 0-1,0 0 1,18 0 0,36 0-1,-19 0 1,-17 0-1,18 0 1,-19 0 0,37 0-1,-19 0 17,18 0-17,1 0 1,-36 0-1,-36 0 1,1 0 172,-1 0-157,36 0-16,-17 0 1,-1 0 0,18 0-1,35 0 1,-17 0 0,-19 0-1,-16 0 1,-19 0-16,1 0 62,0 0-62,17 0 16,-17 0 0,17 0 15,18 0-16,-18 0 1,36 0 0,-1 0-1,-17 0 1,0 0 0,-18 0-16,36 0 15,17 0 1,36 0-1,-1 0 1,18 0 0,-35 0-1,-36 0 1,1 0 15,-18 0-15,18 0-1,52 0 1,18 0 0,-70 0-16,70 0 15,-53 0 1,-17 0 0,-36 0-1,-18 0 1,1 0-1,17 0 1,1 0 0,-1 0-1,18 0 1,17 0 15,-17 0-15,-35 0-1,35 0 1,-18 0 0,0 0-1,1 0 1,-1 0 0,-17 0-1,17 0 1,53 0-1,-17 0 1,-1 0 0,-17 0-1,-18 0 1,-17 0 0,35 0-16,-18 0 31,18 0-16,-18 0 1,1 0 0,-1 0-1,0 0 1,1 0 0,-19 0-1,18 0 1,18 0-1,-35 0 1,0 0-16,35 0 16,-1 0-1,-16 0 1,17 0 0,0 0 15,-18 0-16,0 0 1,0 0 0,-17 0-1,0 0 1,17 0 0,-17 0-1,17 0 1,0 0-1,0 0 1,-17 0 0,17 0-1,1 0 1,-1 0 15,-17 0-15,-1 0-1,18 0 1,-17 0 0,0 0-1,-1 0 17,1 0-17,17 0 1,1 0-1,-19 0 1,1 0 0,17 0-1,0 0 1,-17 0 15,0 0-15,-1 0 31,1 0-16,0 0-15,-1 0-1,1 0 48,0 0-48,-1 0 17,1 0-32,-1 0 15,1 0 1,0 0 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5:58.7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19985 10460 0,'18'0'188,"-1"18"-188,1-18 15,-1 0-15,1 0 16,0 0 0,-1 0-1,1 0 1,17 0 0,-17 0-1,17 0 1,36 0 15,-1 0-15,-34 0-1,-1 0 1,0 0 0,-17 0-1,-1 0 1,1 0-1,0 0-15,17 0 16,-17 0-16,35 0 16,-18 0-1,0 0 1,18 0 0,-18 0-1,18 0 1,0 0 15,-18 0-15,36 0-1,17 0 1,0 0 0,-35 0-1,-17 0-15,-19 0 16,1 0-1,-1 0 1,19 0 0,17 0-1,0 0 1,52 0 0,-52 0-1,18 0 1,17 0 15,-17 0-15,-18 0-1,17 0 1,-17 0 0,18 0-1,17 0 1,0 0-1,35 0 1,-52 0 0,-18 0-1,17 0 1,1 0 0,0 0-1,34 0 1,125 0 15,-107 0-15,-35 0-1,1 0 1,-19 0 0,1 0-1,-18 0 1,-18 0-1,18 0 1,17 0 0,19 0-1,-19 0 1,18 0 0,-35 0-16,18 0 15,-18 0 1,-36 0 15,1 0 0,0 0-15,-1 0 0,18 0-1,1 0 1,-1 0-1,0 0 1,1 0 0,-19 0-1,1 0-15,17 0 16,0 0 15,-17 0 0,0 0-15,-1 0 0,1 0-1,17 0 1,-17 0 0,17 0-1,0 0 1,1 0-1,-19 0-15,19 0 16,-19 0 0,1 0-1,0 0 1,-1 0 0,1 0-1,17 0 1,-17 0 15,17 0 0,0 0-15,18 0 0,-35 0 30,0 0-30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6:02.15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10001 11060 0,'18'0'109,"0"0"-93,17 0-16,53 0 15,71 0 1,17 0 0,-17 0 15,-18 0-15,-106 0-16,36 0 15,-18 0 1,-18 0-1,36 0 1,17 0 0,0 0-1,71 0 1,-18 0 0,0 0-1,-18 0 1,-17 0-1,-70 0 1,-19 0 0,18 0 15,1 0-15,34 0-1,18 0 1,-17 0-1,0 0 1,-36 0 0,0 0-1,0 0 1,1 0 0,-1 0-1,-17 0 1,17 0-16,53 0 15,36 0 1,-19 0 0,-16 0-1,-19 0 17,1 0-17,-18 0 1,0 0-1,-1 0 1,19 0 0,0 0-1,-36 0 1,88 0 0,-17 0-1,-35 0 1,-36 0-1,18 0 1,-18 0 0,-17 0-1,35 0 17,35 0-17,35 0 1,-70 0-1,53 0 1,-18 0 0,-52 0-16,52 0 15,-53 0 1,18 0 0,-18 0-1,1 0 1,-1 0-1,18 0 1,17 0 0,-34 0-1,-1 0 17,0 0-17,0 0 1,-17 0-16,17 0 15,1 0 1,-19 0 0,36 0-1,-18 0 1,1 0 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6:22.6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15910 9895 0,'0'18'15,"18"-18"1,0 0 0,-1 0 15,1 0-16,-1 0 32,1 0-31,0 0-16,17 0 31,0 0-15,1 0-1,-1 0 1,-17 0 0,17 0-1,18 0 1,0 0 0,52 0-1,1 0 1,0 0-1,0 0 1,-53 0 0,-18 0-16,36 0 31,-18 0-15,-18 0-1,-17 0 1,-1 0-1,18 0 1,1 0 0,-19 0-1,36 0 1,18 0 0,17 0-1,-17 0 1,17 0-1,-71 0-15,36 0 16,-17 0 0,17 0-1,17 0 17,18 0-17,18 0 1,18 0-1,-36 0 1,0 0 0,-17 0-1,-36 0 1,0 0-16,18 0 16,-18 0-1,-17 0 1,35 0-1,17 0 1,19 0 0,-19 0 15,-35 0-15,36 0-1,-18 0 1,-18 0-1,36 0 1,52 0 0,18 0-1,0 0 1,-17 0 0,-18 0-1,-36 0 1,-17 0-1,18 0 1,-1 0 0,19 0 15,-19 0-15,1 0-1,-36 0 1,-17 0-16,-1 0 15,18 0 1,-17 0 0,0 0-1,17 0 1,18 0 0,-18 0-1,-17 0 1,17 0-1,18 0 1,-35 0 0,17 0-1,36 0 17,-54 0-17,18 0 1,1 0-1,-19 0 1,36 0 0,0 0-1,-18 0 1,18 0 0,0 0-1,-35 0 1,0 0 218,-1 0-234,1 0 16,-1 0 31,1 0-47,0 0 93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6:45.9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15487 11077 0,'18'0'234,"-1"-17"-218,19-1-16,34 0 15,-35 1-15,71 17 16,-35 0-1,-36 0 1,-17 0 0,-1 0 46,1 0-46,0 0-1,34 0 1,37 0 0,17 0-1,35 0 1,-53 17-16,18 1 16,-36-18-1,-35 0 1,-17 0 328,0 0-344,-1 0 15,54 0 1,17 0-1,18 0 1,-18 0 0,-35 0-1,-35 0 1,17 0 0,-17 0-1,-1 0 1,1 0-1,35 0 1,35 0 0,-35 0-16,70 0 15,-17 0 17,-18 0-32,-35 0 31,-35 0-16,0 0 1,17 0 15,0 0-15,0 0 0,1 0-1,52 0 1,18 0-1,-53 0 1,0 0 0,52 0-1,-16 0 1,16 0 0,-16 0-1,-1 0 16,0 0-15,-17 0 0,-1 0-1,18 0 1,-17 0 0,-36 0-16,53 0 15,-17 0 1,0 0-1,-19 0 1,1 0 0,0 0-1,0 0 1,18 0 0,-18 0 15,35 0-16,18 0 1,-36 0 0,-34 0-1,16 0 1,-16 0 0,17 0-1,0 0 1,-36 0-1,18 0 1,18 0 0,36 0-1,-19 0 1,36 0 0,53 0 15,52 0-16,-122 0 1,-19 0 0,-17 0-1,-18 0 1,-17 0 0,17 0-1,18 0 1,-35 0-1,35 0 1,35 0 0,0 0-1,18 0 1,-53 0 0,-36 0 15,19 0-16,-1 0 1,0 0 0,18 0-1,71 0 1,52 0 0,71 0-1,-18 0 1,-88 0-1,-123 0 1,17 0 15,-17 0-15,17 0 0,-17 0-1,0 0 16,-1 0-15,1 0 0,-1 0-1,1 0 1,0 0 0,-1 0-1,19 0 1,-1 0-1,0 0 1,-17 0 15,0 0-15,-1 0-16,18 0 16,-17 0-1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6:47.55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23777 11042 0,'36'0'31,"-1"0"0,0 0-31,-17 0 16,-1 0 0,1 0 46,0 0-31,-1 0-15,1 18 15,0-18-15,-1 0 0,18 17 62,-17 1-63,0-18 1,-1 0-16,1 0 94,0 0-63,-1 0-31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6:49.6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10037 11712 0,'17'-17'63,"1"17"-63,17 0 15,0 0-15,36 0 32,17 17-17,0 1 1,-52-18-16,105 0 15,0 0 1,-18 0 0,1 0-1,-18 0 1,-36 0 0,-17 0-1,-18 0 1,18 0-1,0 0 1,-18 0 0,36 0 15,-53 0-31,35 0 16,-36 0-1,18 0 1,-17 0-1,17 0 1,-17 0 0,0 0-1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6:53.2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13476 11730 0,'18'0'16,"-1"18"0,1-18-1,17 0 1,18 0-1,53 0 1,35 0 0,0 0-1,-17 0 1,-1 0 0,-17 0-1,-35 0 16,-36 0-15,0 0-16,-17 0 16,52 0-1,1 0 1,-18 0 0,35 0-1,0 0 1,0 0-1,1 0 1,16 0 0,19 0-1,-18 0 1,70 0 15,-88 0-15,1 0-1,-1 0 1,0 0 0,-18 0-1,1 0 1,0 0 0,17 0-1,53 0 1,35 0-1,-17 0 1,0 0 0,-106 0-16,88 0 15,0 0 1,-18 0 0,19 0-1,34 0 16,88 0-15,19 0 0,34 0-1,-52 0 1,-89 0 0,-52 0-1,-89 0 1,-17 0 62,-1 0-62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6:56.38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19985 11730 0,'18'0'172,"-1"0"-172,1 0 16,17 0-1,0 0-15,18 0 16,106 0 0,-53 0-16,88 0 15,-35 0 1,-54 0 0,-16 0-1,-36 0 1,-1 0 15,37 0-15,69 0-1,19 0 1,34 0 0,-52 0-1,-18 0 1,-88 0-16,71 0 15,-71 0 1,17 0 0,-35 0-1,1 0 1,-1 0 0,53 0-1,36 0 1,17 0 15,35 0-15,-17 0-1,-18 0 1,-88 0-16,88 0 16,18 0-1,-36 0 1,18 0-1,-35 0 1,18 0 0,-54 0-1,-34 0 1,-1 0 0,-18 0-1,1 0 48,0 0-48,-1 0 95,1 0-110,0 0 15,-1 0-15,1 0 16,0 0 0,17 0-1,0 0-15,0 0 47,-17 0-31,0 0-1,17 0 1,-17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4:34.5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8784 3493 0,'-17'0'78,"17"17"-62,17-17 0,1 0-1,17 0-15,36 0 16,17 0-1,18 0 17,52 0-17,-69 0-15,-19 0 16,-17 0-16,35 0 16,-52 0-16,52 0 15,-35 0 1,-36 0-1,19 0 1,34 0 0,18 0-1,18 0 1,18 0 0,-36 0-1,-18 0 1,-34 0-1,17 0 1,-36 0 0,19 0-1,34 0 1,18 0 0,36 0-1,-18 0 1,35 0-1,-53 0 1,0 0 0,-35 0-1,0 0 1,-18 0 0,71 0-1,-53 0 1,0 0-1,70 0 1,36 0 0,-18 0 15,-35 0-15,-18 0-1,-17 0 1,-1 0-1,1 0 1,-18 0 0,70 0-1,-70 0-15,53 0 16,17 0 0,-17 0-1,18 0 1,-18 0-1,-1 0 1,37 0 15,-19 0-15,1 0 0,17 0-1,-36 0 1,19 0-1,-54 0-15,54 0 16,-1 0 0,19 0-1,-1 0 1,-36 0 0,19 0-1,-18 0 1,0 0-1,17 0 1,36 0 15,-53 0-15,17 0 0,-105 0-16,17 0 15,0 0 1,1 0-1,-19 0 1,36 0 0,18 0-1,-1 0 1,18 0 0,-52 0-1,-19 0 1,19 0 15,-19 0-15,1 0-1,35 0 1,0 0 0,-18 0-1,18 0 1,0 0-1,-35 0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7:04.6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10442 12982 0,'-17'0'109,"34"0"-77,1 0-32,0 0 15,-1 0 1,1 0 0,-1 0-16,19 0 15,70 0 1,-18 0-1,18 0 1,52 0 0,1 0-1,-18 0 1,-17 0 0,-19 0-1,-52 0 1,18 0 15,-36 0-31,89 0 16,-36 0-1,-18 0 1,-17 0 0,18 0-1,17 0 1,0 0-1,36 0 1,-18 0 0,35 0-1,17 0 1,1 0 0,53 0-1,-124 0 16,-17 0-15,-1 0 0,-17 0-1,0 0 1,53 0 0,-18 0-1,18 0 1,0 0-1,0 0 1,-1 0 0,19 0-1,-54 0 1,19 0 0,-1 0-1,35 0 1,-17 0 15,-18 0-15,1 0-1,34 0 1,-17 0 0,-36 0-1,19 0 1,52 0-1,-18 0 1,-52 0 0,-18 0-1,0 0 1,-1 0 0,19 0-1,-18 0 1,53 0 15,0 0-15,35 0-1,-18 0 1,18 0 0,36 0-1,-142 0 1,-17 0-1,17 0 1,0 0 0,-17 0-1,17 0 1,-17 0 0,-1 0-1,1 0 1,35 0 15,0 0-15,35 0-1,18 0 1,17 0 0,-70 0-1,-17 0 1,-1 0-1,-18 0 1,1 0 0,17 0 15,1 0-15,-1 0 30,-17 0-14,-1 0-17,1 0 1,-1 0 0,1 0 109,0 0-110,17 0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7:16.8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13494 6844 0,'17'0'94,"19"0"-79,-1 0-15,18 18 16,0-1-1,-18-17 1,0 0 15,1 0-15,17 0 0,-18 0-16,35 0 15,-17 0-15,35 0 16,1 0-1,-19 0 1,-52 0 0,0 0-1,-1 0 1,1 0 0,17 0-1,-17 0 1,35 0-1,0 0 1,35 0 15,-71 0-31,36 0 16,-17 18 0,34-18-1,-17 0 1,0 0-1,18 0 1,-19 0 0,19 0-1,-18 0 1,17 0 0,1 0-1,35 0 1,-71 0-16,53 0 15,36 0 1,-36 0 15,0 0-15,-17 0 0,17 0-1,-53 0 1,-17 0-1,35 0 1,17 0 0,19 0-1,16 0 1,54 0 0,-88 0-1,-18 0 1,-1 0-1,-16 0 1,-1 0 15,-17 0-15,35 0 0,0 0-1,-1 0 1,19 0-1,0 0 1,17 0 0,-18 0-1,-17 0 1,0 0 0,18 0-1,-18 0 1,-36 0-1,19 0 1,-1 0 15,0 0-15,-17 0 0,17 0-1,18 0 1,-18 0-1,18 0 1,18 0 0,-36 0 15,-17 0 0,-1 0 0,1 0-15,-1 0 15,1 0 1,0 0-17,-1 0 1,1 0-1,0 0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7:20.2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13423 7232 0,'18'0'32,"-1"0"-17,1 0 16,0 0-15,-1 0 0,1 0 15,0 18-31,-1-18 16,19 17-1,-19-17 1,1 0-1,35 0 1,0 0 0,0 0-1,-18 0 1,53 0 0,-17 0-1,-36 0 1,0 0-1,-17 0 1,17 0 0,18 0-1,53 0 1,35 0 0,-35 0-1,-18 0 1,-17 0-1,-19 0 1,1 0 0,-17 0-1,17 0 1,35 0 15,-35 0-15,0 0-1,0 0 1,-1 0 0,37 0-1,-19 0 1,-35 0 0,1 0-1,-19 0-15,19 0 16,-19 0-1,19 0 1,-1 0 0,35 0-1,36 0 17,-18 0-17,54 0 1,-37 0-1,19 0 1,-71 0 0,0 0-1,53 0 1,-18 0 0,-18 0-1,1 0 1,-18 0-1,0 0 1,0 0 0,-18 0-1,35 0 1,19 0 15,34 0-15,-17 0-1,-18 0 1,-35 0-16,71 0 16,-54 0-1,-35 0 1,18 0 0,0 0-1,-35 0 48,-1 0-48,1 0 1,0 0-16,-1 0 16,1 0-1,0 0 1,17 0-1,0 0 1,18 0 0,0 0-1,35 0 1,-17 0 0,-18 0-1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7:23.7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13582 7638 0,'0'0'0,"35"0"16,18 0-1,18 0 1,17 0 0,18 0-1,-36 0 16,-34 0 16,-19 0-31,1 0-16,-1 0 16,19 0-1,-1 0 1,18 0-1,53 0 1,-18 0 0,-17 0-1,-1 0 1,-35 0 0,1 0-1,-1 0 16,0 0-15,89 0 0,34 0-1,-16 0 1,-37 0 0,-34 0-1,-18 0 1,-18 0-1,0 0 1,18 0 0,-35 0-16,53 0 15,-1 0 1,1 0 0,17 0-1,-18 0 16,-34 0-15,34 0 0,-17 0-1,0 0 1,35 0 0,-17 0-1,52 0 1,-35 0-1,-17 0 1,-18 0 0,0 0-1,0 0 1,-18 0 0,-17 0-1,17 0 16,0 0-15,-17 0 0,35 0-1,0 0 1,-18 0-16,-17 0 16,-1 0-16,19 0 15,-19 0 16,1 0 1,-1 0-1,1 0 0,0 0-31,-1 0 16,1 0 31,0 0-16,-1 0 0,1 0 141,0 0-141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7:27.7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17321 7673 0,'18'0'140,"0"0"-140,-1 0 16,19 0-16,-19 0 15,19 0 1,-19 0-16,18 0 16,-17 0 15,17 0 0,1 0-15,-1 0-1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7:30.55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13564 8043 0,'18'0'62,"0"0"-62,-1 0 16,1 0-16,35 0 16,-18 18 15,18 0-16,0-18 1,35 0 0,-35 0-16,70 0 15,1 0 1,35 0 0,-36 0-1,-17 0 1,-53 0-1,-18 0 1,18 0 0,18 0-1,-1 0 1,36 0 15,0 0-15,53 0-1,-89 0 1,-35 0 0,18 0-1,0 0 1,36 0 0,-1 0-1,0 0 1,0 0-1,-17 0 1,-1 0 0,-35 0-16,18 0 15,89 0 1,-19 0 15,-17 0-15,-36 0-1,-17 0 1,0 0 0,-35 0-1,52 0 1,19 0 0,-36 0-1,17 0 1,1 0-1,-18 0 1,-36 0 0,18 0-1,-17 0 1,17 0 0,1 0 15,-1 0-16,-17 0 1,17 0 0,18 0-1,-18 0 1,0 0 0,-17 0 46,0 0-62,-1 0 16,1 0-1,0 0 63,-1 0-78,1 0 32,17 0-17,-17 0 1,-1 0 0,1 0-1,0 0 16,-1 0-31,1 0 32,0 0-17,-1 0 1,1 0-16,-1 0 16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7:32.4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13511 8520 0,'0'0'0,"18"0"15,0 0-15,-1 0 16,19 0 0,-19 0-1,19 0 1,-1 0-1,18 0 1,17 0 0,-34 0-16,16 0 15,19 0-15,35 0 16,0 0 0,17 0-1,-17 0 16,-18 0-15,36 0 0,-1 0-1,1 0 1,-36 0 0,18 0-1,17 0 1,71 0-1,-88 0 1,0 0 0,17 0-1,-35 0 1,1 0 0,-1 0-1,71 0 1,-1 0 15,-34 0-15,-36 0-1,-53 0 1,1 0 0,-1 0-1,0 0 1,0 0-1,1 0 1,-1 0 0,-17 0-1,17 0 32,-17 0-31,-1 0-16,1 0 31,-1 0 0,1 0 1,0 0-32,17 0 15,-17 0 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7:35.7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13529 8837 0,'18'0'156,"-1"0"-140,1 0-1,0 0-15,-1 0 16,36 0 0,35 0-1,18 0 1,35 0-1,18 0 1,-53 0 15,-53 0-31,35 0 16,-17 0 0,-19 0-1,1 0 1,-17 0-1,34 0 1,1 0 0,-1 0-1,-17 0 1,-17 0 0,16 0-1,19 0 1,-36 0-16,1 0 15,34 0 1,1 0 15,-36 0-15,0 0 0,0 0-1,18 0 1,-17 0-1,17 0 1,0 0 0,17 0-1,36 0 1,-53 0-16,88 0 16,0 0-1,-35 0 1,-36 0-1,-17 0 1,-35 0 15,0 0-15,17 0 0,-17 0-1,-1 0 1,18 0-1,18 0 1,0 0 0,0 0-1,-18 0 1,-17 0 0,0 0-1,-1 0 188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7:40.2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14270 16528 0,'-18'0'16,"36"0"15,0 0 0,-1 0-31,1 0 16,17 0-1,-35-18 1,35 18 0,-17 0-16,0 0 15,17 0-15,0 0 16,36 0-1,17 0 1,0 0 0,18 0-1,0 0 1,-36 0 15,-17 0-15,-17 0-1,-1 0 1,0 0 0,-17 0-1,17 0 1,18 0 0,17 0-1,36 0 1,0 0-1,0 0 1,0 0 0,-18 0-1,-17 0 1,-19 0 15,-34 0-15,35 0-1,35 0 1,-35 0 0,35 0-1,-17 0 1,-18 0 0,0 0-1,-36 0 1,19 0-1,-1 0 1,0 0 0,18 0-1,141 0 1,-141 0 15,35 0-31,71 0 16,-18 0-1,-17 0 1,-36 0 0,-18 0-1,19 0 1,-19 0 0,18 0-1,-17 0 1,52 0-1,-34 0 1,-1 0 0,18 0-1,-71 0 1,35 0 15,-17 0-15,18 0-1,-18 0 1,0 0 0,17 0-1,1 0 1,35 0 0,35 0-1,-35 0 1,-54 0-16,54 0 15,-17 0 1,-54 0 0,18 0-1,0 0 1,-18 0 15,18 0-15,-18 0-1,-17 0 1,35 0 0,0 0-1,-18 0 1,53 0 0,-35 0-1,-18 0 1,1 0-1,-1 0 1,35 0 0,-17 0-1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8:34.7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6844 9684 0,'18'0'250,"17"-18"-250,18 18 16,35 0-1,-18 0-15,142 0 16,17 0-1,-70 0 1,-71 0 0,-70 0-1,17 0 1,-17 0 0,35 0-1,0 0 1,88 0-1,0 0 1,-18 0 15,-34 0-31,-36 0 16,0 0-16,70 0 16,-35 0-1,0 0 1,18 0-1,18 0 1,17 0 0,18 0-1,-36 0 1,0 0 0,-34 0-1,-1 0 1,-18 18-1,-34-18-15,52 17 16,0-17 15,36 18-15,-1-18 0,18 0-1,-53 0 1,1 18-1,-19-1 1,-17-17 0,35 0-1,-17 0 1,-1 0 0,-34 0-16,34 0 15,36 36 1,17-19-1,-17 1 1,18-18 15,-1 0-15,1 0 0,-18 0-1,-18 18 1,35-18-1,-17 0 1,0 0 0,-36 0-16,1 0 15,-36 0 1,36 0 0,-18 0-1,35 0 1,18 0-1,17 0 1,-17 0 15,0 0-15,0 0 0,-18 0-1,0 0 1,0 0-1,89 0 1,-71 0 0,35 0-1,-36 0 1,-16 0 0,-19 0-1,-17 0 1,35 0-1,18 0 1,-35 0 0,17 0 15,-18 0-15,-52 0-16,53 0 15,-36 0 1,36 0-1,-1 0 1,-17 0 0,-35 0 46,-1 0-31,1 0-15,0 0-16,34 0 16,37 0 15,34 0-15,36 0-1,0 0 1,35 0-1,-36 0 1,1 0 0,-53 0-1,-88 0 1,17 0 78,-17 0-94,-1 0 15,18 0 17,1 0-17,-1 0 1,0 0-1,1 0 1,52 0 0,18 0-1,-18 0 1,-35 0-16,17 0 16,-17 0-1,-35 0 48,-1 0-48,1 0 1,0 0 0,35 0-1,-18-18 1,-17 0-1,-1 18 157,1-17-172,-1 17 16,1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4:41.4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20338 6615 0,'-18'0'62,"0"-18"-46,18 0 0,18 18-1,-18-17-15,18-1 16,-1 18 0,1 0-16,17 0 15,-17 0 1,17 0 15,0 0-15,1 0-1,-19 0 1,19 0 0,-1 0-1,-17 0 1,-1 0-1,18 0 1,18 0 0,-35 0-1,17 0 1,1 0 0,-19 0-1,18 0 1,1 0 15,-19 0-15,36 0-1,0 0 1,-18 0 0,18 0-1,0 0 1,53 0-1,-35 0 1,-18 0 0,-36 0-1,1 0 32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8:38.16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17251 9648 0,'17'0'156,"19"0"-140,-19 0-16,89 0 15,35 0 1,36 0 0,-19 0 15,1 0-16,-71 0 1,-52 0-16,17 0 16,-18 0-1,18 0 1,17 0 0,19 0-1,-19 0 1,18 0-1,-35 0 1,-17 0 0,-1 0-1,0 0 1,53 0 15,-52 0-31,16 0 16,-16 0-16,52 0 15,18 0 1,17 0 0,-52 0-1,17 0 1,0 0 0,18 0-1,35 0 1,18 0-1,0 0 1,-1 0 0,-87 0-1,-36 0-15,-17 0 16,35 0 0,17 0 15,19 0-16,-19 0 1,36 0 0,17 0-1,1 0 1,35 0 0,-36 0-1,-17 0 1,-71 0-1,-17 0 17,-1 0 15,1 0-32,0 0 1,-1 0-1,1 0 1,35 0 0,35 0-1,18 0 1,17 0 0,-70 0-16,18 0 15,-36 0 1,-17 0-1,-1 0 17,19 0-17,34 0 1,36 0 0,0 0-1,17 0 16,-34 0-15,16 0 0,37 0-1,-90 0-15,19 0 16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8:48.1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8414 10266 0,'17'0'94,"1"0"-79,0 0-15,-1 0 16,1 0 0,17 0-1,18 0 1,0 0-1,106 0 1,-53 0-16,123 0 16,-17 0-1,-18 0 17,-89 0-17,-16 0 1,-36 0-1,35 0 1,53 0 0,18 0-1,-1 0 1,19 0 0,34 0-1,-34 0 1,-89 0-1,-35 0 1,-18 0 0,-17 0-1,52 0 17,1 0-17,17 0 1,18 0-1,17 0 1,1 0 0,-1 0-1,36 0 1,-35 0 0,-19 0-1,19 0 1,-18 0-1,0 0 1,-1 0 0,-52 0 15,71 0-15,-36 0-1,18 0 1,0 0-1,-18 0 1,-53 0-16,0 0 16,36 0-1,35 0 1,35 0 0,0 0-1,0 0 1,-35 0-1,-18 0 1,0 0 0,-17 0-1,0 0 17,34 0-17,-52 0-15,88 0 16,0 0-1,-35 0 1,-17 0 0,-54 0-1,-18 0 17,1 0-17,17 0 1,-17 0-1,35 0 1,35 0 0,-17 0-1,-54 0 17,1 0-1,17 0-16,0 0 1,-17 0 0,35 0-1,18 0 1,-1 0 0,-17 0-1,0 0 1,-35 0 46,-1 0-62,1 0 16,0 0-16,-1 0 16,1 0 15,-1 0-16,1 0 1,35 0 0,-35 0-1,-1 0 1,1 0 109,0 0-125,-1 0 16,18 0-1,1 0 1,17 0-1,0 0 1,0 0 0,-18 0-16,35 0 15,-17 0 1,0 0 0,-35 0-1,17 0 1,0 0-1,-17 0 189,0 0-189,-1 0-15,1 0 16,35 0-1,-18 0 1,0 0 0,1 0 1156,-19 0-1157,1 0-15,0 0 16,17 0-1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9:07.8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6914 14658 0,'0'-18'188,"0"1"-173,36 17-15,-1 0 16,0 0 0,89 0-1,35 0 1,-18 0-16,70 0 15,-17 0 1,-88 0 0,18 0-1,-36 0 1,-35 0 0,-36 0-1,36 0 16,18 0-15,-1 0 0,54 17-1,35-17 1,17 0 0,-88 0-1,-35 0 1,0 0-1,-35 0 1,52 0 0,18 0-1,36 0 1,-36 0 0,0 0-1,-35 18 16,-35-18-15,35 18 0,0-18-1,0 0 1,70 0 0,18 0-1,-35 0 1,0 0-1,17 0 1,-17 0 0,-35 0-1,-54 0 1,19 0 15,-1 0 0,35 17-15,-17 1 0,-17-18-1,-1 17 1,-17-17 93,-1 0-93,18 0-16,1 18 16,-19-18-1,19 0 16,-1 0-15,-17 0 0,-1 0 15,1 0-15,0 0 124,-1 0-140,1 0 16,17 0-16,0 0 31,36 0-15,70 0-1,-53 0 1,0 0 0,-70 0-1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9:10.2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20338 15275 0,'17'0'94,"1"0"-78,0 0-16,17 0 15,18 0 1,35 0 15,18 0-15,53 0 0,-54 0-16,142 0 15,-17 0 1,-54 0-1,-17 0 1,-36 0 0,-35 0-1,1 0 1,-36 0 0,-18 0-1,35 0 1,19 0-1,52 0 17,106 0-17,-89 0 1,1 0 0,-71 0-1,-17 0 1,-36 0-1,36 0 1,35 0 0,35 0-1,-18 0 1,-17 0 0,0 0-1,70 0 1,-70 0 15,17 0-15,-17 0-1,-53 0 1,-35 0 78,0 0-79,-1 0-15,18 0 16,18 0 0,-35 0-1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9:13.5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6914 15857 0,'0'-17'156,"18"17"-140,0 0 0,-1 0-1,19 0 1,-1 0-1,-17 0 1,17 0 0,0 0-1,0 0 17,71 0-17,18 0 1,-18 0-1,-36 0 1,-17 0 0,-18 0 15,-17 0-15,17 0-1,0 0 1,54 0-1,52 0 1,-18 0 0,89 0-1,-53 0 17,-71 0-17,-18 0 1,1 0-1,-18 0 1,-18 0-16,0 0 16,71 0-1,18 0 1,17 0 0,18 0-1,-54 0 1,19 0-1,-54 0 1,-34 0 0,-1 0 15,36 0-15,17 0-1,18 0 1,-1 0-1,37 0 1,-19 0 0,1 0-1,-54 0 1,-17 0 0,0 0-1,35 0 1,-35 0-1,-18 0 1,-17 0 47,0 0-48,17 0 1,35 0-1,36 0 1,18 0 0,-54 0-1,-52 0 1,0 0 31,-1 0-47,1 0 15,-1 0-15,19 0 16,52 0 0,71 0 15,-18 0-15,-53 0-1,-70 0 1,-1 0 15,1 0-15,0 0-1,17 0 1,-18 0 0,1 0-1,0 0-15,-1 0 31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0:25.5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10495 8520 0,'18'0'281,"-1"0"-281,1 0 16,0 0-16,-1 0 15,1 0 1,17 0-1,18 0 1,-18 0 0,18 0-1,18 0 1,-18 0 0,-36 0 15,1 0-16,0 0 1,-1 0 0,1 0-1,0 0 1,-1 0 0,19 0-1,-19 0-15,19 0 16,-1 0-1,35 0 1,-17 0 0,-17 0-1,16 0 1,1 0 15,-17 0-15,-19 0-1,36 0 1,35 0 0,1 0-1,-54 0-15,53 0 16,0 0 0,-17 0-1,-18 0 1,0 0-1,0 0 1,17 0 0,-17 0-1,18 0 1,17 0 0,0 0 15,53 0-16,-70 0-15,87 0 16,-52 0 0,0 0-1,-18 0 1,18 0 0,-18 0-1,36 0 1,-1 0-1,71 0 1,-17 0 0,-19 0-1,-34 0 1,35 0 0,-89 0 15,-17 0-16,18 0 1,-18 0 0,-1 0-1,19 0 1,17 0 0,0 0-1,1 0 1,-1 0-1,35 0 1,18 0 0,-35 0-1,18 0 1,-18 0 0,-36 0 15,1 0-16,-1 0 1,18 0 0,1 0-1,16 0 1,19 0 0,-18 0-1,17 0 1,-35 0-1,36 0 1,-54 0 0,19 0-1,-1 0 1,18 0 0,17 0 15,-17 0-16,35 0 1,-35 0 0,-18 0-1,-17 0 1,-36 0-16,35 0 16,-34 0-1,-19 0 1,36 0-1,36 0 1,-19 0 0,18 0-1,0 0 1,1 0 0,-36 0-1,-1 0 16,1 0-15,-17 0-16,-19 0 16,36 0-16,35 0 15,1 0 1,-1 0 0,-35 0-1,-18 0 1,36 0-1,34 0 1,37 0 0,16 0-1,-34 0 1,34 0 0,-16 0-1,-89 0 1,17 0-1,-17 0 1,0 0 0,-18 0-1,36 0 1,17 0 0,-18 0-1,1 0 1,0 0-1,17 0 1,0 0 0,-53 0-16,1 0 15,16 0-15,37 0 16,16 0 0,19 0-1,-18 0 16,35 0-15,0 0 0,-53 0-1,-53 0 1,-17 0 0,0 0 30,-1 0-46,1 0 16,0 0-16,17 0 16,0 0-1,18 0 1,18 0 0,17 0-1,18 0 16,-36 0-15,-17 0 0,-35 0-1,-1 0 32,1 0-47,0 0 16,17 0-1,-17 0 48,-1 0-63,1 0 16,0 0-1,-1 0-15,36 0 16,-18 0 15,-17 0-31,17 0 16,71 0-1,-35 0 1,17 0 0,-53 0-1,18 0 1,0 0-1,-18 0 1,18 0 0,18 0-1,-18 0 1,0 0 0,70 0-1,-35 0 16,-35 0-31,88 0 16,36 0 0,17 0-1,-53 0 1,-71 0 0,-52 0 202,0 0-202,-1 0-16,1 0 16,17 0-1,-17 0 1,17 0-1,-17 0 1,-1 0 0,1 0-16,17 0 31,1 0-15,-19 0 15,1 0 0,0 0-15,34 0-1,1 0 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0:39.6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10530 9102 0,'18'0'250,"0"0"-250,17 0 15,18 0 1,88 0 0,-35 0-1,17 0 1,-34 0-1,-19 0 1,-35 0-16,1 0 16,-1 0-1,0 0 1,0 0 0,1 0-1,-1 0 1,53 0-1,0 0 1,18 0 0,18 0 15,-18 0-15,-18 0-1,0 0 1,71 0-1,-53 0 1,-1 0 0,19 0-1,-18 0 1,-18 0 0,18 0-1,-53 0 1,0 0-1,17 0 1,1 0 0,17 0 15,-35 0-31,53 0 16,17 0-1,-17 0 1,17 0-1,1 0 1,-1 0 0,1 0-1,17 0 1,-18 0 0,1 0-1,-1 0 1,-17 0-1,-53 0-15,71 0 16,-19 0 0,1 0 15,-35 0-15,17 0-1,-18 0 1,19 0-1,17 0 1,-18 0 0,18 0-1,35 0 1,-36 0 0,107 0-1,-71 0 1,-35 0-1,0 0 1,-71 0 0,18 0-1,0 0 17,53 0-17,53 0 1,-54 0-1,19 0 1,-71 0 0,17 0-1,-34 0 1,-1 0 0,18 0-1,17 0 1,1 0-1,17 0 1,-17 0 0,-18 0 15,17 0-15,-17 0-1,-35 0 1,-1 0 62,1 0-78,0 0 62,-1 0-46,1 0-16,0 0 16,-1 0-1,1 0-15,0 0 16,-1 0 0,18 0-1,-17 0 1,0 0-1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0:47.0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19879 9666 0,'18'0'141,"-1"0"-141,1 0 15,17 0 1,18 0 0,-18 0-1,36 0 1,-18 0 0,70 0-1,-17 0 1,-53 0-16,88 0 31,0 0-15,0 0-1,-52 0 1,-54 0 0,0 0-1,0 0 1,1 0-1,-19 0 1,72 0 0,-1 0-1,53 0 1,-53 0-16,88 0 16,1 0-1,-18 0 1,-36 0-1,-17 0 1,-18 0 15,-17 0-15,52 0 0,36 0-1,53 0 1,35 0-1,-53 0 1,-89 0-16,54 0 16,-35 0-1,-1 0 1,-35 0 0,-17 0-1,-1 0 1,-34 0-1,34 0 1,54 0 15,-18 0-15,-18 0 0,-35 0-1,-18 0 1,-17 0-1,-1 0 1,36 0 0,53 0-1,35 0 1,0 0 0,-53 0-1,-17 0 1,-53 0-1,-1 0 48,1 0-47,35 0-1,-18 0 1,0 0-1,18 0 1,-18 0 0,1 0-1,17 0 1,-18 0 0,0 0-1,18 0 1,-18 0-16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0:49.49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10619 10248 0,'17'0'16,"1"0"-16,0 0 15,-1 0 1,18 0 0,18 0-1,-17 0 17,87 0-17,-70 0-15,88 0 16,-17 0-1,34 0 1,-17 0 0,1 0-1,-19 0 1,36 0 0,0 0-1,-1 0 1,72 0-1,-54 0 1,-17 0 0,17 0-1,-88 0 17,-17 0-17,17 0 1,18 0-1,17 0 1,1 0 0,17 0-1,0 0 1,18 0 0,-53 0-1,-18 0 1,-18 0-1,54 0 1,-36 0 0,53 0-1,-35 0 17,18 0-17,-36 0 1,-53 0-1,-17 0 17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1:26.5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10072 2716 0,'17'0'15,"1"0"1,0-17-16,-1 17 15,1 0-15,0 0 16,-1-18 31,1 18 0,0 0-47,-1 0 31,1 0-15,17 0-1,-17 0 1,17-18 0,-17 18-16,52 0 15,18 0 1,-35 0-1,53 0 1,18 0 15,17 0-15,0 0 0,0 18-1,-18-18 1,1 0-1,-18 0 1,17 0 0,-52 0-1,-1 0 1,36 0 0,35 0-1,0 0 1,-17 0-1,17 0 1,0 0 15,-17 0-15,-1 0 0,-35 0-1,-17 0 1,88 0-1,-36 0 1,-17 0 0,35 0-1,35 0 1,-17 0 0,-18 0-1,-35 0 1,35 0-1,-35 0 1,-35 0 0,17 0 15,70 0-15,-69 0-1,17 0 1,17 0-1,0 0 1,19 0 0,52 0-1,-18 0 1,-17 0 0,-18 0-1,-35 0 1,-36 0-1,-34 0 1,-19 0 47,18 0-48,1 0 1,-19 0-1,19 0 1,-1 0 0,-17 0 15,-1 0-15,1 0-1,-1 0-15,1 0 16,0 0-16,35 0 15,-36 0 1,36 0 0,-18 0 15,-17 0 16,0 0-16,-1 0-15,1 0 15,0 0-31,-1 0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4:45.7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14235 7391 0,'-18'0'15,"0"0"95,54 0-95,-19-18 1,1 18-16,17 0 16,0 0-1,54 0 1,-19 0-16,18 0 15,36 0 1,35 0 0,-1 0-1,36 0 1,-88 0 0,18 0-1,-71 0 1,17 0-1,1 0 1,-1 0 15,1 0-15,88 0 0,-18 0-1,0 0 1,-35 0-1,17 0 1,-35 0 0,0 0-1,-35 0 1,-17 0 0,-1 0-1,18 0 1,35 0-1,71 0 1,-36 0 15,-35 0-15,1 0 0,-19 0-1,1 0 1,-18 0-1,17 0 1,18 0 0,71 0-1,0 0 1,-18 0 0,-35 0-1,-71 0-15,18 0 16,0 0-1,18 0 1,-36 0 0,35 0 15,19 0-15,-19 0-1,36 0 1,35 0-1,0 0 1,-17 0 0,123 0-1,-142 0 1,19 0 0,-1 0-1,19 0 1,-19 0-1,0 0 1,1 0 0,-36 0 15,-17 0-15,-36 0-1,36 0 1,17 0-1,-35 0-15,70 0 16,18 0 0,-17 0-1,-1 0 1,1 0 0,70 0-1,53 0 1,0 0-1,17 0 1,-52 0 0,-106 0-1,-36 0 17,-17 0-17,18 0 1,34 0-1,54 0 1,35 0 0,-17 0-1,-72 0 1,-69 0 0,-19 0 15,1 0-16,17 0 1,-17 0 0,17 0 15,1 0-15,16 0-1,-34 0 1,17 0-1,1 0 1,17 0 0,35 0-1,-18 0 1,-17 0 0,-18 0-1,1 0 1,-19 0-16,19 0 15,17 0 1,-18 0 15,-17 0 1,17 0-17,0 0 1,-17 0-1,17 0 1,0 0 0,-17 0-1,0 0 1,17 0 0,-18-18-1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1:34.6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17286 3828 0,'0'0'0,"18"0"16,-18-18 0,17 18-1,1 0 1,17 0 0,36 0-1,35 0 1,35 0-1,18 0 17,-18 0-17,0 0 1,-18 0 0,18 0-1,0 0 1,-17 0-1,-36 0-15,159 0 16,-35 0 0,-18 0-1,-18 0 1,53 0 0,-70 0-1,18 0 1,-19 0-1,1 0 1,-18 0 15,18 0-15,106 0 0,-142 0-1,1 0 1,-89 0-1,0 0 1,0 0 0,-17 0-1,35 0 1,17 0 0,19 0-1,-19 0 1,-17 0-1,-35 0 1,17 0 31,0 0-31,-17 0 30,0 0-30,-1 0 15,1 0-15,0 0 0,-1 0-1,1 0-15,-1 0 156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1:37.2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17251 3440 0,'17'0'94,"1"0"-94,0 0 15,35 0 1,0 0 0,17 0-1,-35 0 1,89 0 0,-1 0-1,18 0 1,-35 0-1,-17 0 1,-37 0 0,1 0-1,18 0 1,35 0 0,88 0-1,-18 0 1,-17 0-1,-18 0 1,-88 0-16,35 0 16,-17 0-1,35 0 17,17 0-17,-17 0 1,0 0-1,35 0 1,0 0 0,-35 0-1,17 0 1,-17 0 0,-18 0-1,36 0 1,-71 0-1,0 0 1,-18 0 0,35 0 15,19 0-15,34 0-1,0 0 1,36 0-1,35 0 1,-53 0 0,-35 0-1,-53 0-15,0 0 16,-18 0-16,18 0 16,-17 0-1,-1 0 1,18 0-1,-18 0 1,-17 0 0,35 0-1,-36 0 32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1:40.3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10125 4621 0,'17'-17'47,"1"-1"-47,0 18 16,-1 0-1,1 0-15,17 0 16,18 0 0,71 0-1,34 0 16,89 0-15,106 0 0,0 0-1,-212 0-15,194 0 16,-123 0 0,-18 0-1,17 0 1,1 0-1,17 0 1,-52 0 0,17 0-1,-18 0 1,18 0 0,-17 0 15,-19 0-16,-16 0 1,-72 0-16,54 0 16,-1 0-1,36 0 1,105 0 0,54 0-1,70 0 1,0 0-1,-106 0 1,-88 0 0,-70 0-1,-18 0 1,-71 0 0,0 0-1,36 0 1,34 0-1,19 0 1,-18 0 0,17 0-1,-17 0 1,-53 0 0,-18 0-1,18 0 1,-18 0-1,1 0 1,-19 0 0,19 0-16,52 0 15,0 0 1,18 0 0,-71 0-1,0 0 16,18 0-15,-35 0 0,17 0-1,-17 0 1,0 0 0,-1 0-1,18 0 16,-17 0-31,17 0 16,-17 0 0,35 0-1,-18 0 1,-17 0 31,-1 0-32,1 0 1,0 0 0,-1 0-1,19 0 1,-1-18 0,0 1-16,1 17 15,16-18 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1:44.3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10195 4921 0,'0'0'0,"18"0"16,0 0 0,-1 0-1,18 0 1,1 0-1,52 0 1,53 0 0,35 0-1,89 0 1,-18 0 0,88 0-1,-211 0 1,-1 0 15,-17 0-31,-18 0 31,18 0-15,-18 0 0,-17 0-1,17 0 1,18 0-1,-18 0 1,35 0 0,1 0-1,-71 0-15,70 0 16,-17 0 0,18 0-1,-19 0 1,36 0 15,-17 0-15,17 0-1,-17 0 1,-19 0 0,1 0-1,35 0 1,106 0-1,-123 0 1,17 0 0,0 0-1,-18 0 1,19 0 0,-37 0-1,-34 0 1,-1 0-1,1 0 17,0 0-17,17 0 1,106 0 0,-53 0-1,-18 0 1,1 0-1,-54 0 1,19 0 0,-1 0-1,0 0 1,53 0 0,-17 0-1,-1 0 1,-17 0-1,0 0 17,-36 0-32,36 0 15,35 0 1,-35 0 0,18 0-1,-72 0 1,19 0-1,0 0 1,-19 0 0,-16 0-1,-19 0 1,19 0 0,34 0-1,54 0 1,-54 0-1,-34 0 17,-1 0-17,0 0 1,0 0 0,-17 0-1,17 0 1,1 0-1,-1 0 1,0 0 0,-17 0-1,17 0 1,-17 0 78,-1 0-79,1 0 32,0 0 0,-1 0-47,1 0 16,17-17-1,0 17 1,-35-18 0,18 18-1,0 0 16,-18-18 79,17 18 390,-17-17-500,0-1 15,0 0 1,0 1 0,0-1-1,0 1 1,0-1 0,0 0-16,0 1 78,0-1 0,0 0-47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2:02.2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18644 7885 0,'18'0'94,"0"0"-79,-1 0 1,19 0-16,-1 0 16,0 0-1,-17 0-15,35 0 16,52 0-1,1 0 1,-18 0 0,36 0-1,-36 0 1,0 0 0,-17 0-1,-18 0 1,17 0-1,-17 0 17,53 0-17,-35 0 1,17 0 0,-18 0-1,19 0 1,16 0-1,-16 0 1,-1 0 0,0 0-1,-53 0 1,1 0 0,-1 0-1,-17 0 16,-1 0 48,1 0-33,-1 0-46,1 0 16,0 0-16,-1 0 16,1 0-1,35 0 1,-35 0-16,17 0 16,35 0-1,1 0 1,17 0-1,-17 0 1,-54 0 265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2:08.1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10160 8414 0,'18'0'187,"-1"0"-171,1 0-16,0 0 15,-1 0 1,36 0 0,-35 0-1,52 0 1,54 0 0,-71 0-16,105 0 15,1 0 1,0 0-1,-36 0 1,1 0 0,-36 0-1,-35 0 17,-18 0-17,18 0 1,18 0-1,52 0 1,107 0 0,-72 0-1,1 0 1,-35 0 0,17 0-1,-18 0 1,-17 0-1,0 0 1,-18 0 0,18 0-1,-53 0 17,0 0-17,52 0 1,-16 0-1,16 0 1,37 0 0,-1 0-1,-18 0 1,1 0 0,-54 0-1,-35 0 1,18 0-1,0 0 1,18 0 0,17 0-1,-17 0 1,-54 0 0,36 0-1,0 0 1,-35 0-1,17 0 1,0 0 15,-17 0-15,0 0 0,-1 0 77,1 0-77,-1 0 0,1 17 15,0-17-31,-1 0 15,54 0 1,17 0 0,0 0-1,-17 0 1,17 0 0,-53 0-1,-17 0-15,35 0 16,0 0-1,0 0 1,35 0 0,18 0-1,-53 0 1,0 0 15,17 0-15,1 0-1,-36 0 1,18 0 0,-18 0-1,0 0-15,1 0 32,-1 0-17,0 0 1,-17 0-1,17 0 1,1 0 0,-19 0-1,18 0 1,-17 0 0,0 0 187,-1 0-203,1 0 0,0 0 15,87 0 1,107 0 0,-106 0-1,176 0 1,36 0-1,-18 0 1,-89 0 0,-105 0-1,-53 0 1,-18 0 0,1 0-1,-19 0 1,36 0-1,35 0 1,106 0 0,-106 0-1,1 0 1,34 0 0,-35 0 15,1 0-16,-19 0 1,1 0 0,-18 0-1,-1 0 1,-16 0 0,-1 0-1,0 0 16,-17 0-15,17 0 0,-17 0-1,35 0 1,-18 0 0,-17 0 15,-1 0-16,1 0 1,0 0 0,-1 0-1,1 0 48,0 0-63,-1 0 31,1 0-15,-1 0-1,1 0 1,0 0-16,-1 0 78,1 0-78,0 0 31,-1 0-31,1 0 63,0 0-48,-1 0 32,1 0 31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2:12.35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20038 8431 0,'17'0'47,"1"0"-32,0 0-15,17 0 16,53 0-1,-53 0-15,18 0 32,-17 0-32,17 0 15,-36 0 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2:14.4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10072 9031 0,'17'0'31,"1"0"-31,0 0 16,17 0 0,71 0-1,-18 0 1,0 0 0,-35 0-16,88 0 15,-17 0 1,17 0-1,53 0 1,18 0 0,-36 0 15,-17 0-15,-1 0-1,-34 0 1,-54 0-1,-52 0 1,53 0 0,-18 0-1,-1 0 1,19 0 0,0 0-1,-18 0 1,-18 0-1,-18 0 48,1 0-47,0 0-1,17 0 1,0 0-1,18 0 1,-18 0 0,-17 0-1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2:19.9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10089 9507 0,'18'0'156,"0"0"-156,-1 0 16,19 0-16,34 0 16,-17 0 15,0 0-16,0 0 1,106 0 0,52 0-1,-52 0-15,18 0 16,-19 0 0,-52 0-1,0 0 1,-53 0-1,53 0 1,-18 0 0,18 0-1,35 0 1,-18 0 0,36 0 15,-18 0-16,53 0 1,-53 0 0,18 0-1,-35 0 1,70 0 0,-18 0-1,-17 0 1,-1 0-1,1 0 1,0 0 0,-18 0-1,53 0 1,71 0 15,-142 0-15,36 0-1,0 0 1,-18 0 0,0 0-1,-35 0 1,17 0 0,-17 0-1,0 0 1,-36 0-1,1 0 1,-1 0 0,-17 0-1,18 0 1,0 0 0,-1 0-1,18 0 16,0 0-15,-17 0 0,0 0-1,-19 0 1,37 0 0,-1 0-1,0 0 1,0 0-1,18 0 1,-88 0 0,17 0-1,0 0 1,-17 0 0,52 0 15,1 0-16,17 0 1,-17 0 0,-1 0-1,1 0 1,-18 0 0,-36 0 77,1 0-93,0 0 16,-1 0 0,1 0 15,0 0 297,-1 0-328,1 0 16,17 0-1,-17 0 1,17 0-1,-17 0 376,-1 0-375,1 0-1,0 0 1,-1 0 0,1 0-16,17 0 15,1 0-15,52 0 16,53 0-1,35 0 1,-35 0 0,-35 0-1,-18 0 1,1 0 0,16 0-1,-16 0 1,16 0 15,19 0-15,-18 0-1,-36 0-15,36 0 16,-18 0 0,0 0-1,18 0 1,18 0-1,-18 0 1,-18 0 0,-18 0-1,-34 0 1,-19 0 0,36 0-1,18 0 1,-36 0-1,53 0 1,-17 0 0,-1 0-1,-52 0 1,35 0 0,70 0-1,36 0 1,-18 0-1,-53 0 1,-17 0 0,-53 0 31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2:22.3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10142 10089 0,'18'0'125,"0"0"-109,-1 0-16,1 0 16,17 0-1,36 0 1,-18 0 0,35 0-1,18 0 1,35 0-1,35 0 1,18 0 15,-123 0-31,88 0 16,-18 0 0,17 0-1,-52 0 1,18 0-1,-18 0 1,17 0 0,-52 0-1,-36 0 1,18 0 0,-18 0-1,-17 0 1,35 0-1,-18 0 1,-17 0 15,-1 0-15,1 0 15,-1 0-15,19 0-1,-19 0 1,19 0 0,-19 0-1,1 0 48,0 0-48,-1 0 17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4:52.3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8414 11254 0,'17'0'31,"1"0"-31,0 0 16,-1 0-1,1 0 1,0 0 15,-1 0-15,1 0 0,0 0-16,-1 0 15,18 0 1,36 0-1,35 0 1,0 0 0,52 0-1,-16 0 1,-19 0 0,-35 0-1,-53 0 1,18 0 15,-35 0-15,35 0-1,-18 0 1,36 0 0,17 0-1,0 0 1,0 0-1,18 0 1,-53 0 0,18 0-1,-36 0 1,35 0 0,-17 0-1,53 0 1,-53 0-1,53 0-15,17 0 32,-17 0-17,0 0 1,-53 0 0,-18 0 15,-17 0-16,17 0 1,1 0 0,34 0-1,71 0 1,88 0 0,-87 0-1,-54 0 1,0 0-1,-17 0 1,-19 0 15,-16 0-15,34 0 0,1 0-1,35 0 1,-18 0-1,-18 0 1,-34 0-16,52 0 16,-18 0-1,1 0 1,0 0 0,17 0-1,0 0 1,0 0-1,0 0 17,-17 0-17,-18 0 1,0 0 0,-36 0-1,19 0 1,-19 0-16,19 0 15,-1 0 17,-18 0-17,1 0 1,0 0 31,-1 0-32,1 0 1,0 0 15,-1 0-15,1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2:31.3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10125 10971 0,'17'0'125,"1"0"-110,0 0-15,-1 0 16,1 0 0,17 0-1,18 0 1,-18 0 0,1 0-1,-19 0 1,1 0 15,0 0-31,-1 0 16,19 0-1,-1 0 1,0 0 0,36 0-1,17 0 1,18 0-1,-1 0 1,37 0 0,-37 0-1,37 0 1,-37 0 0,72 0-1,-107 0 1,19 0 15,-19 0-15,18 0-1,-17 0 1,-18 0 0,53 0-1,-54 0 1,19 0-1,-18 0 1,-35 0 0,-1 0-1,1 0 1,17 0 0,0 0-1,-17 0 16,0 0 16,-1 0 235,1 0-267,0 0-15,-1 0 16,1 0-1,0 0 64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2:41.7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12577 10918 0,'17'0'141,"1"0"-141,-1 0 15,36 0 1,-17 0-1,17 0 1,-1 0 0,1 0-1,106 0 1,35 0 0,-123 0-16,17 0 15,-18 0-15,54 0 31,-53 0-31,-36 0 32,18 0-17,0 0 1,0 0 0,52 0-1,-52 0 1,53 0-1,-71 0 1,36 0 0,0 0-1,-36 0-15,35 0 16,1 0 0,-18 0-1,0 0 1,17 0-1,1 0 17,-36 0-17,18 0 1,0 0 0,-35 0-1,-1 0 188,1 0-187,0 0-16,-1 0 16,1 0-1,-1 0 1,19 0-1,-1 0 1,-17 0 0,87 0-1,-16 0 1,-1 0 0,-18 0-1,-17 0 1,0 0-1,18 0 1,-1 0 15,54 0-15,-18 0 0,-36 0-1,18 0 1,36 0-1,-18 0 1,0 0 0,35 0-1,0 0 1,-18 0 0,18 0-1,0 0 1,18 0-1,-53 0-15,141 0 16,70 0 15,54 0-15,-89 0 0,-70 0-1,-89 0 1,-35 0-1,-35 0 1,-17 0 0,52 0-1,88 0 1,-17 0 0,-53 0-1,17 0 1,-70 0-1,0 0 17,0 0-17,0 0 1,35 0 0,0 0-1,18 0 1,18 0-1,-36 0 1,-35 0-16,17 0 16,1 0-1,-36 0 1,18 0 0,0 0-1,-18 0 1,18 0-1,18 0 1,-1 0 0,-52 0 15,0 0 16,-1 0-32,18 0 1,1 0 0,-19 0 109,1 0-110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2:44.2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10019 11501 0,'18'0'156,"-1"0"-140,1 0-16,-1 0 16,1 0-1,0 0 1,52 0-1,-34 0 1,52 0 0,0 0-1,0 0 1,53 0 0,-35 0-1,18 0 1,-36 0-1,0 0 1,-35 0 0,-18 0-1,0 0 1,-17 0 0,35 0-1,-35 0 1,17 0-1,0 0 1,0 0 0,18 0-1,0 0 1,0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7:46.2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9313 8167 0,'18'0'203,"0"0"-187,-1 0-1,19 0-15,-1 0 16,-18 0 0,36 0-1,0 0 1,0 0-1,53 0 1,0 0 15,0 0-15,-71 0-16,36 0 16,-19 0-1,1 0 1,-17 0-1,17 0 1,52 0 0,37 0-1,16 0 1,-52 0 0,-35 0-1,-54 0 1,1 0-1,0 0 17,17 0-17,0 0 1,18 0 0,35 0-1,0 0 1,-17 0-1,0 0 1,-36 0 0,0 0 234,-17 0-219,-1 0-15,1 0-16,0 0 15,-1 0 1,1 0-1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7:52.7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18133 8167 0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8:09.2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17251 8149 0,'17'0'218,"1"0"-202,0 0 0,-18 18-16,17-18 15,1 17 1,17-17 0,36 18-1,17-18 1,0 0-1,53 0 1,-88 0-16,-17 0 16,16 0-1,1 0-15,18 0 32,-18 0-17,17 0 1,-17 0-1,0 0 1,-35 0 0,35 0-1,0 0 1,17 0 0,18 0-1,-17 0 1,-18 0-16,0 0 15,-35 0 1,34 0 0,1 0-1,-17 0 17,52 0-17,0 0 1,0 0-1,0 0 1,-17 0 0,17 0-1,-17 0 1,-36 0-16,36 0 16,-19 0-1,-16 0 1,-19 0-1,36 0 1,-17 0 0,-19 0-1,18 0 17,1 0-17,17 0 1,-18 0-1,-17 0-15,17 0 16,18 0 0,0 0-1,-18 0 1,-17 0 0,17 0-1,0 0 1,18 0-1,-35 0 1,-1 0 47,1 0-48,0 0 1,-1 0-16,1 0 15,0 0 1,-1 0 0,1 0-1,-1 0 1,1 0 0,0 0-1,35 0 1,-18 0-1,-17 0 1,-1 0 62,1 0-62,0 0-1,17 0 1,-18 0 0,19 0-1,-1 0 1,-17 0 0,-1 0 30,1 0-30,0 0-16,-1 0 16,18 0-16,1 0 15,-19 0 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8:15.0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9313 8837 0,'18'0'203,"0"0"-203,-1 0 15,71 0 1,18 0 0,53 0-1,35 0 1,-35 0-1,-53 0 1,-18 0 0,-71 0-16,1 0 15,0 0-15,17 0 16,36 0 15,17 0-15,53 0-1,-35 0 1,17 0 0,-52 0-1,-36 0 1,36 0 0,-1 0-1,1 0 1,17 0-1,35 0 1,-70 0 0,-35 0-1,17 0 1,-17 0 0,17 0 15,0 0-16,-17 0 1,35 0 0,0 0-1,-18 0 1,18 0 0,0 0-1,-35 0-15,-1 0 16,19 0-1,16 0 1,-34 0 0,17 0-1,36 0 1,-18 0 0,-18 0 15,18 0-16,0 0 1,-18 0 0,18 0-1,-35 0 17,-1 0-17,1 0 63,0 0-78,-1 0 16,1 0-16,35 0 16,-35 0-1,52 0 16,-35 0-31,18 0 16,-35 0 0,0 0 15,-1 0-15,1 0 15,-1 0-16,1 0 1,0 0 453,-1 0-469,19 0 15,-19 0-15,54 0 16,35 0 0,52 0-1,-16 0 1,-37 0 0,-34 0-1,-18 0 1,-18 0-1,18 0 17,0 0-17,-18 0 1,1 0-16,52 0 16,0 0-1,-18 0 1,-17 0-1,36 0 1,-1 0 0,53 0-1,0 0 1,18 0 0,-36 0-1,-35 0 16,-52 0-15,-19 0-16,1 0 16,0 0-16,-1 0 15,19 0 1,34 0 0,18 0-1,0 0 1,-17 0-1,-36 0 1,-17 0 0,17 0-1,1 0 1,16 0 0,-34 0-16,17 0 15,18 0 1,18 0-16,-1 0 31,1 0-15,17 0-1,-17 0 1,17 0 0,18 0-1,17 0 1,-17 0-1,-18 0 1,-17 0 0,35 0-1,-36 0-15,18 0 16,-35 0 0,-17 0-1,-1 0 1,18 0 15,-18 0-15,18 0-1,35 0 1,0 0 0,1 0-1,-1 0 1,-18 0-1,-52 0-15,35 0 16,35 0 0,35 0-1,36 0 1,35 0 0,-35 0-1,0 0 1,0 0 15,-36 0-15,18 0-1,0 0 1,-53 0 0,71 0-1,-88 0 1,-1 0-1,-17 0 1,0 0 0,-35 0-1,35 0 1,0 0 0,35 0-1,18 0 1,17 0 15,-35 0-15,0 0-1,-35 0-15,53 0 16,-35 0 0,-18 0-1,0 0 1,-36 0-1,1 0 1,0 0 15,-1 0-15,18 0 0,-17 0-1,0 0 63,-1 0-31,1 0 47,0 0-94,17 0 16,-17 0-1,-1 0-15,1 0 16,17 0 46,-17 0-15,-1 0-47,1 0 16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8:21.1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9349 9454 0,'-18'0'235,"36"0"-235,35 0 15,-1 0 1,125 0 0,-54 0-16,89 0 15,-71 0 1,-70 0-1,-36 0 17,18 0-17,53 0 1,88 0 0,88 0 15,-35 0-16,-18 0 1,-88 0 0,-88 0-16,53 0 15,-53 0 1,0 0 0,-18 0-1,53 0 1,53 0-1,1 0 1,-19 0 0,18 0-1,-17 0 1,-71 0 15,17 0-15,-52 0 15,-1 0-15,1 0-1,0 0 1,17 0 0,0 0-1,0 0 1,-17 0-1,17 0 1,1 0 0,17 0-1,-18 0-15,53 0 16,18 0 15,-53 0-15,0 0-1,17 0 1,-17 0 0,35 0-1,18 0 1,0 0 0,18 0-1,17 0 1,-18 0-1,-70 0-15,106 0 16,0 0 0,-1 0-1,-17 0 1,-52 0 0,-19 0 15,18 0-16,36 0 1,-36 0 0,-17 0-1,-19 0 1,19 0 0,-36 0-16,36 0 15,-18 0 1,35 0-1,18 0 1,35 0 0,-18 0-1,19 0 1,16 0 0,54 0 15,17 0-16,-70 0 1,0 0 0,-36 0-1,-17 0-15,106 0 16,17 0 0,53 0-1,-35 0 1,-18 0-1,-105 0 1,17 0 0,-17 0-1,-19 0 1,1 0 0,35 0 15,18 0-16,-106 0-15,88 0 16,-35 0 0,-53 0-1,17 0 1,36 0 0,53 0-1,-18 0 1,-35 0-1,-53 0 1,-36 0 62,1 0-78,0 0 16,-1 0 15,1 0-31,0 0 16,-1 0-1,1 0 1,17 0 0,-17 0-1,17 0 1,-17 0-1,17 0 1,18 0 0,-35 0-16,-1 0 15,1 0 1,0 0 0,-1 0 30,1 0-30,-1 0 0,1 0-1,0 0 1,-1 0 0,19 0-1,-19 0 1,1 0-1,0 0 1,-1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8:24.4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9366 10107 0,'-17'0'140,"17"18"-124,17-18-1,1 0-15,17 0 16,106 0 0,18 0-1,17 0 1,-70 0-16,124 0 16,-19 0-1,-17 0 1,-53 0 15,-35 0-15,-18 0-1,1 0 1,34 0 0,-70 0-1,0 0 1,-18 0-1,18 0 1,18 0 0,52 0-1,1 0 1,-1 0 0,1 0-1,-1 0 1,18 0 15,18 0-15,-36 0-1,71 0 1,-35 0 0,0 0-1,-53 0 1,-53 0-16,52 0 15,-87 0 1,17 0 0,36 0-1,17 0 1,18 0 0,-35 0-1,-1 0 1,-52 0 31,-1 0-47,1 0 31,0 0-31,17 0 16,0 0-1,-17 0 1,17 0-1,0 0 1,-17 0 0,17 0-1,18 0 1,-18 0 0,1 0-1,-1 0 1,-17 0 15,17 0 0,-17 0-15,17 0 0,0 0-1,-17 0 1,17 0-1,18 0 1,-35 0 0,17 0-1,18 0 1,-36 0 31,1 0-32,0 0 1,-1 0-16,1 0 31,0 0-15,-1 0 0,1 0-1,0 0 1,17 0-1,0 0 1,-17 0 0,35 0-1,-36 0-15,19 0 16,-19 0 218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8:47.4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9331 13353 0,'18'0'109,"17"-18"-109,0 18 16,0 0 0,18 0-16,0 0 15,106 53 1,70-53 0,54 0-1,-36 0 1,17 0-1,-105 0 1,0 0 0,-36 0-1,1 0 1,-19 0 0,36 0-1,-70 0-15,0 0 16,-1 0-16,89 0 15,0 0 1,-54 0 0,19 0-1,-53 0 17,-19 0-17,72 0 1,17 0-1,-18 0 1,19 0 0,16 0-1,1 0 1,-106 0-16,88 0 16,18 0-1,-36 0 1,36 0-1,0 0 1,0 0 0,-1 0 15,-17 0-15,1 0-1,-37 0 1,54 0-1,-18 0 1,53 0 0,-70 0-1,17 0 1,18 0 0,-1 0-1,1 0 1,-53 0-1,17 0 1,-17 0 0,35 0-1,36 0 17,-18 0-17,87 0 1,-104 0-1,-37 0 1,1 0 0,18 0-1,-1 0 1,18 0 0,0 0-1,1 0 1,-19 0-1,18 0 1,0 0 0,36 0-1,70 0 17,-106 0-17,53 0 1,17 0-1,89 0 1,-18 0 0,-35 0-1,-17 0 1,-54 0 0,-35 0-1,-70 0 1,-54 0-1,36 0 1,-17 0 0,-19 0-1,36 0 1,0 0 15,-18 0-15,71 0-1,-18 0 1,1 0 0,-19 0-1,-35 0 1,1 0 0,-19 0 93,1 0-93,0 0 93,-1 0-78,-34 0 0,-19 0-31,19 0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5:01.2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18168 14093 0,'-18'0'125,"36"0"-110,0 0-15,-1 0 16,1 0 0,70 0-1,-35 0-15,18 0 16,-36 0 0,18 0-1,0 0 1,0 0-1,53 0 1,-1 0 0,-16 0-1,16 0 1,19 0 0,-54 0-1,-34 0 1,-1 0-1,18 0 1,0 0 0,-18 0-1,18 0 1,0 0 0,-18 0-1,36 0 1,-18 0-1,-36 0 1,1 0 0,0 0 15,-1 0 16,1 0 140,-1 0-171,1 0-16,0 0 16,17 0-1,0 0 1,-17 0-1,0 0 17,-1 0-1,1 0-15,0 0-1,-1 0 1,18 0-1,-17 0 1,35 0 0,-18 0-1,1 0 1,34 0 0,1 0-1,-1 0 1,1 0-1,-36 0 17,18 0-17,-35 0 32,-1 0-31,1 0-1,0 0 1,-1 0 0,36 0-1,-35 0 1,17 0 0,0 0-1,1 0 1,-19 0 15,1 0-15,17 0-1,-17 0 1,-1 0 0,1 0-1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8:50.9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9296 14093 0,'0'-17'140,"17"17"-124,1 0-16,0 0 16,35 0-16,-1 0 15,19 0 1,0 0-16,105 0 15,71 0 1,53 0 0,-53 0-1,0 0 1,-53 0 0,-18 0-1,-35 0 1,-35 0-1,17 0 1,-34 0 0,17 0-1,70 0 1,-70 0 0,35 0 15,18 0-16,-1 0 1,54 0 0,17 0-1,-105 0 1,-1 0 0,-35 0-1,-17 0 1,70 0-1,-70 0 1,17 0 0,18 0-1,17 0 1,-17 0 0,17 0-1,-70 0 16,18 0-15,-18 0 0,-35 0-1,17 0 1,-18 0 0,36 0-1,-35 0 1,53 0-1,-1 0 1,-17 0 0,0 0-1,0 0 1,35 0 0,0 0 15,18 0-16,-18 0 1,18 0 0,70 0-1,-52 0 1,17 0 0,0 0-1,0 0 1,36 0-1,-36 0 1,-18 0 0,18 0-1,-35 0 1,0 0 0,-18 0 15,18 0-16,-53 0-15,88 0 16,71 0 0,105 0-1,-17 0 1,-123 0 0,-89 0-1,-35 0 1,-18 0 15,-17 0-15,17 0-1,53 0 1,-53 0-16,71 0 16,-35 0 15,-1 0-16,-17 0 1,0 0 0,-35 0-1,17 0 1,18 0 0,-18 0-1,18 0 1,0 0-1,-18 0 1,-17 0 0,0 0-1,-1 0 32,1 0-31,-1 0 31,1 0-16,0 0-31,-1 0 16,1 0-1,0 0 1,-1 0-16,1 0 15,0 0 1,-1-18 15,1 1-15,17 17 0,-17 0-1,17 0 1,18 0 15,-18 0-15,-17 0-1,0 0 1,-1 0 0,1 0-1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28:57.3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9225 14676 0,'35'0'390,"-17"0"-390,17 0 16,71 0-1,18 0 1,-89 0 0,-17 0 31,-1 0-32,1 0-15,-1 0 16,72 0-1,34 0 1,-17 0 0,17 0-1,-17 0 17,-18 0-17,-17 0 1,0 0-1,-54 0 1,1 0 0,0 0-1,-1 0-15,18 0 16,1 0 0,87 0-1,-35 0 1,18 0-1,-18 0 1,-17 0 0,-18 0-1,17 0 17,1 0-17,-36 0 1,71 0-1,-18 0 1,0 0 0,-17 0-1,0 0 1,17 0 0,0 0-1,0 0 1,36 0-1,-19 0 1,-34 0 0,17 0-1,36 0 17,-54 0-32,71 0 15,18 0 1,0 0-1,-71 0 1,-17 0 0,-36 0-1,18 0 1,0 0 0,17 0-1,18 0 1,-17 0-1,17 0 1,-52 0-16,69 0 16,36 0 15,-17 0-15,35 0-1,-18 0 1,-53 0-1,-70 0 1,-1 0 0,1 0-1,0 0 32,-1 0-47,1 0 16,17 0-1,18 0-15,35 0 16,-17 0 0,-18 0-1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5:03.4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15840 14993 0,'17'0'0,"1"0"31,0 0-15,-1 0-1,1 0 1,0 0 0,-1 0-16,18 0 15,1 0 1,17 0 0,70 0-1,-17 0 1,0 0-1,-36 0 1,-17 0 15,0 0-15,-35 0 0,35 0-1,-18 0 1,36 0-1,-1 0 1,1 0 0,-1 0-1,-34 0 1,16 0 0,-16 0-1,-19 0 1,36 0-1,0 0 1,-18 0 0,18 0 15,0 0-15,-17 0-16,-19 0 15,19 0 1,-1 0-1,0 0 1,0 0 0,1 0-1,-1 0 1,0 0 0,18 0-1,-18 0 1,1 0-1,-1 0 1,18 0 0,-18 0 15,0 0-15,1 0-1,-19 0 1,19 0-1,-1 0 1,-17 0 0,17 0-1,0 0 1,0 0 0,18 0-1,18 0 1,-36 0-1,-17 0 1,17 0 0,0 0 31,-17 0 15,0 0-15,-1 0-47,1 0 16,-1 0-16,19 0 15,-19 0 1,36 0-1,-35 0 17,-36 0 218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5:05.3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16986 14817 0,'0'0'0,"18"0"15,0 0 1,-1 0-16,18 0 31,-17 0-15,35 0-1,0 0 1,-18 0 0,0 0-16,89 0 15,-53 0 1,-19 0 0,1 0-1,-17 0 1,-19 0-1,19 0 1,-19 0 0,18 0-1,1 0 1,-19 0 15,36 0-15,-17 0-1,-19 0 1,18 0 0,1 0-1,-1 0 1,-17 0 0,-1 0-1,36 0 1,-17 0-1,-19 0 1,18 0 0,-17 0-1,0 0 17,-1 0-17,1 0 1,17 0-1,1 0 1,-19 0 0,1 0-1,17 0 1,0 0 0,-17 0 15,0 0-16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15T15:15:15.6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13494 11236 0,'0'0'0,"17"0"31,1 0-31,17 0 15,-17 0 1,17 0 0,1 0-1,-1 0 1,53 0 15,0 0-15,36 0-1,-19 0 1,-16 0 0,-19 0-1,-52 0 17,0 0-17,-1 0 1,18 0-1,-17 0 17,0 0-32,35 0 15,-36 0 1,36 0 15,0 0-15,0 0-1,-35 0 1,-1 0 47,1 0-48,0 0-15,-1 0 31,1 0-15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15/05/2021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15/05/2021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15/05/2021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15/05/2021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15/05/2021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15/05/2021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15/05/2021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15/05/2021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15/05/2021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15/05/2021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15/05/2021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15/05/2021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customXml" Target="../ink/ink35.xml"/><Relationship Id="rId7" Type="http://schemas.openxmlformats.org/officeDocument/2006/relationships/customXml" Target="../ink/ink37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emf"/><Relationship Id="rId5" Type="http://schemas.openxmlformats.org/officeDocument/2006/relationships/customXml" Target="../ink/ink36.xml"/><Relationship Id="rId10" Type="http://schemas.openxmlformats.org/officeDocument/2006/relationships/image" Target="../media/image49.emf"/><Relationship Id="rId4" Type="http://schemas.openxmlformats.org/officeDocument/2006/relationships/image" Target="../media/image46.emf"/><Relationship Id="rId9" Type="http://schemas.openxmlformats.org/officeDocument/2006/relationships/customXml" Target="../ink/ink3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customXml" Target="../ink/ink44.xml"/><Relationship Id="rId18" Type="http://schemas.openxmlformats.org/officeDocument/2006/relationships/image" Target="../media/image58.emf"/><Relationship Id="rId26" Type="http://schemas.openxmlformats.org/officeDocument/2006/relationships/image" Target="../media/image62.emf"/><Relationship Id="rId3" Type="http://schemas.openxmlformats.org/officeDocument/2006/relationships/customXml" Target="../ink/ink39.xml"/><Relationship Id="rId21" Type="http://schemas.openxmlformats.org/officeDocument/2006/relationships/customXml" Target="../ink/ink48.xml"/><Relationship Id="rId7" Type="http://schemas.openxmlformats.org/officeDocument/2006/relationships/customXml" Target="../ink/ink41.xml"/><Relationship Id="rId12" Type="http://schemas.openxmlformats.org/officeDocument/2006/relationships/image" Target="../media/image55.emf"/><Relationship Id="rId17" Type="http://schemas.openxmlformats.org/officeDocument/2006/relationships/customXml" Target="../ink/ink46.xml"/><Relationship Id="rId25" Type="http://schemas.openxmlformats.org/officeDocument/2006/relationships/customXml" Target="../ink/ink50.xml"/><Relationship Id="rId2" Type="http://schemas.openxmlformats.org/officeDocument/2006/relationships/image" Target="../media/image50.png"/><Relationship Id="rId16" Type="http://schemas.openxmlformats.org/officeDocument/2006/relationships/image" Target="../media/image57.emf"/><Relationship Id="rId20" Type="http://schemas.openxmlformats.org/officeDocument/2006/relationships/image" Target="../media/image59.emf"/><Relationship Id="rId29" Type="http://schemas.openxmlformats.org/officeDocument/2006/relationships/customXml" Target="../ink/ink5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emf"/><Relationship Id="rId11" Type="http://schemas.openxmlformats.org/officeDocument/2006/relationships/customXml" Target="../ink/ink43.xml"/><Relationship Id="rId24" Type="http://schemas.openxmlformats.org/officeDocument/2006/relationships/image" Target="../media/image61.emf"/><Relationship Id="rId5" Type="http://schemas.openxmlformats.org/officeDocument/2006/relationships/customXml" Target="../ink/ink40.xml"/><Relationship Id="rId15" Type="http://schemas.openxmlformats.org/officeDocument/2006/relationships/customXml" Target="../ink/ink45.xml"/><Relationship Id="rId23" Type="http://schemas.openxmlformats.org/officeDocument/2006/relationships/customXml" Target="../ink/ink49.xml"/><Relationship Id="rId28" Type="http://schemas.openxmlformats.org/officeDocument/2006/relationships/image" Target="../media/image63.emf"/><Relationship Id="rId10" Type="http://schemas.openxmlformats.org/officeDocument/2006/relationships/image" Target="../media/image54.emf"/><Relationship Id="rId19" Type="http://schemas.openxmlformats.org/officeDocument/2006/relationships/customXml" Target="../ink/ink47.xml"/><Relationship Id="rId4" Type="http://schemas.openxmlformats.org/officeDocument/2006/relationships/image" Target="../media/image51.emf"/><Relationship Id="rId9" Type="http://schemas.openxmlformats.org/officeDocument/2006/relationships/customXml" Target="../ink/ink42.xml"/><Relationship Id="rId14" Type="http://schemas.openxmlformats.org/officeDocument/2006/relationships/image" Target="../media/image56.emf"/><Relationship Id="rId22" Type="http://schemas.openxmlformats.org/officeDocument/2006/relationships/image" Target="../media/image60.emf"/><Relationship Id="rId27" Type="http://schemas.openxmlformats.org/officeDocument/2006/relationships/customXml" Target="../ink/ink51.xml"/><Relationship Id="rId30" Type="http://schemas.openxmlformats.org/officeDocument/2006/relationships/image" Target="../media/image6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13" Type="http://schemas.openxmlformats.org/officeDocument/2006/relationships/customXml" Target="../ink/ink58.xml"/><Relationship Id="rId18" Type="http://schemas.openxmlformats.org/officeDocument/2006/relationships/image" Target="../media/image73.emf"/><Relationship Id="rId3" Type="http://schemas.openxmlformats.org/officeDocument/2006/relationships/customXml" Target="../ink/ink53.xml"/><Relationship Id="rId7" Type="http://schemas.openxmlformats.org/officeDocument/2006/relationships/customXml" Target="../ink/ink55.xml"/><Relationship Id="rId12" Type="http://schemas.openxmlformats.org/officeDocument/2006/relationships/image" Target="../media/image70.emf"/><Relationship Id="rId17" Type="http://schemas.openxmlformats.org/officeDocument/2006/relationships/customXml" Target="../ink/ink60.xml"/><Relationship Id="rId2" Type="http://schemas.openxmlformats.org/officeDocument/2006/relationships/image" Target="../media/image65.png"/><Relationship Id="rId16" Type="http://schemas.openxmlformats.org/officeDocument/2006/relationships/image" Target="../media/image72.emf"/><Relationship Id="rId20" Type="http://schemas.openxmlformats.org/officeDocument/2006/relationships/image" Target="../media/image7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emf"/><Relationship Id="rId11" Type="http://schemas.openxmlformats.org/officeDocument/2006/relationships/customXml" Target="../ink/ink57.xml"/><Relationship Id="rId5" Type="http://schemas.openxmlformats.org/officeDocument/2006/relationships/customXml" Target="../ink/ink54.xml"/><Relationship Id="rId15" Type="http://schemas.openxmlformats.org/officeDocument/2006/relationships/customXml" Target="../ink/ink59.xml"/><Relationship Id="rId10" Type="http://schemas.openxmlformats.org/officeDocument/2006/relationships/image" Target="../media/image69.emf"/><Relationship Id="rId19" Type="http://schemas.openxmlformats.org/officeDocument/2006/relationships/customXml" Target="../ink/ink61.xml"/><Relationship Id="rId4" Type="http://schemas.openxmlformats.org/officeDocument/2006/relationships/image" Target="../media/image66.emf"/><Relationship Id="rId9" Type="http://schemas.openxmlformats.org/officeDocument/2006/relationships/customXml" Target="../ink/ink56.xml"/><Relationship Id="rId14" Type="http://schemas.openxmlformats.org/officeDocument/2006/relationships/image" Target="../media/image71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10.emf"/><Relationship Id="rId18" Type="http://schemas.openxmlformats.org/officeDocument/2006/relationships/customXml" Target="../ink/ink9.xml"/><Relationship Id="rId3" Type="http://schemas.openxmlformats.org/officeDocument/2006/relationships/image" Target="../media/image5.png"/><Relationship Id="rId21" Type="http://schemas.openxmlformats.org/officeDocument/2006/relationships/image" Target="../media/image14.emf"/><Relationship Id="rId7" Type="http://schemas.openxmlformats.org/officeDocument/2006/relationships/image" Target="../media/image7.emf"/><Relationship Id="rId12" Type="http://schemas.openxmlformats.org/officeDocument/2006/relationships/customXml" Target="../ink/ink6.xml"/><Relationship Id="rId17" Type="http://schemas.openxmlformats.org/officeDocument/2006/relationships/image" Target="../media/image12.emf"/><Relationship Id="rId2" Type="http://schemas.openxmlformats.org/officeDocument/2006/relationships/image" Target="../media/image4.png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5" Type="http://schemas.openxmlformats.org/officeDocument/2006/relationships/image" Target="../media/image11.emf"/><Relationship Id="rId10" Type="http://schemas.openxmlformats.org/officeDocument/2006/relationships/customXml" Target="../ink/ink5.xml"/><Relationship Id="rId19" Type="http://schemas.openxmlformats.org/officeDocument/2006/relationships/image" Target="../media/image13.emf"/><Relationship Id="rId4" Type="http://schemas.openxmlformats.org/officeDocument/2006/relationships/customXml" Target="../ink/ink2.xml"/><Relationship Id="rId9" Type="http://schemas.openxmlformats.org/officeDocument/2006/relationships/image" Target="../media/image8.emf"/><Relationship Id="rId14" Type="http://schemas.openxmlformats.org/officeDocument/2006/relationships/customXml" Target="../ink/ink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customXml" Target="../ink/ink16.xml"/><Relationship Id="rId18" Type="http://schemas.openxmlformats.org/officeDocument/2006/relationships/image" Target="../media/image24.emf"/><Relationship Id="rId3" Type="http://schemas.openxmlformats.org/officeDocument/2006/relationships/customXml" Target="../ink/ink11.xml"/><Relationship Id="rId21" Type="http://schemas.openxmlformats.org/officeDocument/2006/relationships/customXml" Target="../ink/ink20.xml"/><Relationship Id="rId7" Type="http://schemas.openxmlformats.org/officeDocument/2006/relationships/customXml" Target="../ink/ink13.xml"/><Relationship Id="rId12" Type="http://schemas.openxmlformats.org/officeDocument/2006/relationships/image" Target="../media/image21.emf"/><Relationship Id="rId17" Type="http://schemas.openxmlformats.org/officeDocument/2006/relationships/customXml" Target="../ink/ink18.xml"/><Relationship Id="rId2" Type="http://schemas.openxmlformats.org/officeDocument/2006/relationships/image" Target="../media/image16.png"/><Relationship Id="rId16" Type="http://schemas.openxmlformats.org/officeDocument/2006/relationships/image" Target="../media/image23.emf"/><Relationship Id="rId20" Type="http://schemas.openxmlformats.org/officeDocument/2006/relationships/image" Target="../media/image2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11" Type="http://schemas.openxmlformats.org/officeDocument/2006/relationships/customXml" Target="../ink/ink15.xml"/><Relationship Id="rId5" Type="http://schemas.openxmlformats.org/officeDocument/2006/relationships/customXml" Target="../ink/ink12.xml"/><Relationship Id="rId15" Type="http://schemas.openxmlformats.org/officeDocument/2006/relationships/customXml" Target="../ink/ink17.xml"/><Relationship Id="rId10" Type="http://schemas.openxmlformats.org/officeDocument/2006/relationships/image" Target="../media/image20.emf"/><Relationship Id="rId19" Type="http://schemas.openxmlformats.org/officeDocument/2006/relationships/customXml" Target="../ink/ink19.xml"/><Relationship Id="rId4" Type="http://schemas.openxmlformats.org/officeDocument/2006/relationships/image" Target="../media/image17.emf"/><Relationship Id="rId9" Type="http://schemas.openxmlformats.org/officeDocument/2006/relationships/customXml" Target="../ink/ink14.xml"/><Relationship Id="rId14" Type="http://schemas.openxmlformats.org/officeDocument/2006/relationships/image" Target="../media/image22.emf"/><Relationship Id="rId22" Type="http://schemas.openxmlformats.org/officeDocument/2006/relationships/image" Target="../media/image2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13" Type="http://schemas.openxmlformats.org/officeDocument/2006/relationships/customXml" Target="../ink/ink26.xml"/><Relationship Id="rId18" Type="http://schemas.openxmlformats.org/officeDocument/2006/relationships/image" Target="../media/image36.emf"/><Relationship Id="rId3" Type="http://schemas.openxmlformats.org/officeDocument/2006/relationships/customXml" Target="../ink/ink21.xml"/><Relationship Id="rId7" Type="http://schemas.openxmlformats.org/officeDocument/2006/relationships/customXml" Target="../ink/ink23.xml"/><Relationship Id="rId12" Type="http://schemas.openxmlformats.org/officeDocument/2006/relationships/image" Target="../media/image33.emf"/><Relationship Id="rId17" Type="http://schemas.openxmlformats.org/officeDocument/2006/relationships/customXml" Target="../ink/ink28.xml"/><Relationship Id="rId2" Type="http://schemas.openxmlformats.org/officeDocument/2006/relationships/image" Target="../media/image28.png"/><Relationship Id="rId16" Type="http://schemas.openxmlformats.org/officeDocument/2006/relationships/image" Target="../media/image3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emf"/><Relationship Id="rId11" Type="http://schemas.openxmlformats.org/officeDocument/2006/relationships/customXml" Target="../ink/ink25.xml"/><Relationship Id="rId5" Type="http://schemas.openxmlformats.org/officeDocument/2006/relationships/customXml" Target="../ink/ink22.xml"/><Relationship Id="rId15" Type="http://schemas.openxmlformats.org/officeDocument/2006/relationships/customXml" Target="../ink/ink27.xml"/><Relationship Id="rId10" Type="http://schemas.openxmlformats.org/officeDocument/2006/relationships/image" Target="../media/image32.emf"/><Relationship Id="rId4" Type="http://schemas.openxmlformats.org/officeDocument/2006/relationships/image" Target="../media/image29.emf"/><Relationship Id="rId9" Type="http://schemas.openxmlformats.org/officeDocument/2006/relationships/customXml" Target="../ink/ink24.xml"/><Relationship Id="rId14" Type="http://schemas.openxmlformats.org/officeDocument/2006/relationships/image" Target="../media/image3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customXml" Target="../ink/ink34.xml"/><Relationship Id="rId3" Type="http://schemas.openxmlformats.org/officeDocument/2006/relationships/customXml" Target="../ink/ink29.xml"/><Relationship Id="rId7" Type="http://schemas.openxmlformats.org/officeDocument/2006/relationships/customXml" Target="../ink/ink31.xml"/><Relationship Id="rId12" Type="http://schemas.openxmlformats.org/officeDocument/2006/relationships/image" Target="../media/image43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emf"/><Relationship Id="rId11" Type="http://schemas.openxmlformats.org/officeDocument/2006/relationships/customXml" Target="../ink/ink33.xml"/><Relationship Id="rId5" Type="http://schemas.openxmlformats.org/officeDocument/2006/relationships/customXml" Target="../ink/ink30.xml"/><Relationship Id="rId10" Type="http://schemas.openxmlformats.org/officeDocument/2006/relationships/image" Target="../media/image42.emf"/><Relationship Id="rId4" Type="http://schemas.openxmlformats.org/officeDocument/2006/relationships/image" Target="../media/image39.emf"/><Relationship Id="rId9" Type="http://schemas.openxmlformats.org/officeDocument/2006/relationships/customXml" Target="../ink/ink32.xml"/><Relationship Id="rId14" Type="http://schemas.openxmlformats.org/officeDocument/2006/relationships/image" Target="../media/image4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33D480-964E-477A-A92B-5778F36F0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626"/>
            <a:ext cx="12192000" cy="509055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D1BD87CC-43EC-4513-A0F5-3DFF5AA6D17C}"/>
                  </a:ext>
                </a:extLst>
              </p14:cNvPr>
              <p14:cNvContentPartPr/>
              <p14:nvPr/>
            </p14:nvContentPartPr>
            <p14:xfrm>
              <a:off x="2394000" y="2527200"/>
              <a:ext cx="565560" cy="36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D1BD87CC-43EC-4513-A0F5-3DFF5AA6D17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78160" y="2463840"/>
                <a:ext cx="59688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7222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A699601-4B7A-4565-B205-300BFC347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944" y="0"/>
            <a:ext cx="7156732" cy="574357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8EAE1A2-A8CA-413C-98D7-BAF116573DA9}"/>
              </a:ext>
            </a:extLst>
          </p:cNvPr>
          <p:cNvSpPr txBox="1"/>
          <p:nvPr/>
        </p:nvSpPr>
        <p:spPr>
          <a:xfrm>
            <a:off x="167697" y="6488668"/>
            <a:ext cx="118566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/>
              <a:t>https://mercadoeconsumo.com.br/2021/05/14/dia-das-maes-2021-vendas-presenciais-crescem-66-no-varejo/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91BBE720-8271-4D83-AFD4-6D6F10038194}"/>
                  </a:ext>
                </a:extLst>
              </p14:cNvPr>
              <p14:cNvContentPartPr/>
              <p14:nvPr/>
            </p14:nvContentPartPr>
            <p14:xfrm>
              <a:off x="3778200" y="3067200"/>
              <a:ext cx="513108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91BBE720-8271-4D83-AFD4-6D6F1003819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62360" y="3003840"/>
                <a:ext cx="51624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73460C4B-B88A-4580-B422-D5C12C3A8D40}"/>
                  </a:ext>
                </a:extLst>
              </p14:cNvPr>
              <p14:cNvContentPartPr/>
              <p14:nvPr/>
            </p14:nvContentPartPr>
            <p14:xfrm>
              <a:off x="3790800" y="3276720"/>
              <a:ext cx="2756520" cy="36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73460C4B-B88A-4580-B422-D5C12C3A8D4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74960" y="3213360"/>
                <a:ext cx="27878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FC19F933-67B9-408E-9267-F154786C7749}"/>
                  </a:ext>
                </a:extLst>
              </p14:cNvPr>
              <p14:cNvContentPartPr/>
              <p14:nvPr/>
            </p14:nvContentPartPr>
            <p14:xfrm>
              <a:off x="7156440" y="3479760"/>
              <a:ext cx="2121120" cy="3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FC19F933-67B9-408E-9267-F154786C774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140600" y="3416400"/>
                <a:ext cx="21524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86F1AAFB-4EAC-4873-868E-25479C964540}"/>
                  </a:ext>
                </a:extLst>
              </p14:cNvPr>
              <p14:cNvContentPartPr/>
              <p14:nvPr/>
            </p14:nvContentPartPr>
            <p14:xfrm>
              <a:off x="3822840" y="3689280"/>
              <a:ext cx="1600560" cy="3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86F1AAFB-4EAC-4873-868E-25479C96454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07000" y="3625920"/>
                <a:ext cx="163188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37689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54078" y="346469"/>
            <a:ext cx="1409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BALANÇO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https://valor.globo.com/empresas/noticia/2021/05/13/magazine-luiza-com-itens-extraordinarios-lucro-do-1o-trimestre-sobe-740percent.ghtml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6BCFF52-588A-4663-BA55-CF13164E3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793" y="0"/>
            <a:ext cx="5710309" cy="62198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111DA586-DC3C-4058-98C4-3F7B7882DBBD}"/>
                  </a:ext>
                </a:extLst>
              </p14:cNvPr>
              <p14:cNvContentPartPr/>
              <p14:nvPr/>
            </p14:nvContentPartPr>
            <p14:xfrm>
              <a:off x="3625920" y="958680"/>
              <a:ext cx="2400480" cy="1944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111DA586-DC3C-4058-98C4-3F7B7882DBB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10080" y="895320"/>
                <a:ext cx="243180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974F8AD3-FDE1-48E7-8915-28CEC706BAC3}"/>
                  </a:ext>
                </a:extLst>
              </p14:cNvPr>
              <p14:cNvContentPartPr/>
              <p14:nvPr/>
            </p14:nvContentPartPr>
            <p14:xfrm>
              <a:off x="6222960" y="1371600"/>
              <a:ext cx="1683000" cy="68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974F8AD3-FDE1-48E7-8915-28CEC706BAC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07120" y="1308240"/>
                <a:ext cx="171432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80D753B1-5808-4600-B29E-A652109A8A94}"/>
                  </a:ext>
                </a:extLst>
              </p14:cNvPr>
              <p14:cNvContentPartPr/>
              <p14:nvPr/>
            </p14:nvContentPartPr>
            <p14:xfrm>
              <a:off x="6210360" y="1238400"/>
              <a:ext cx="175284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80D753B1-5808-4600-B29E-A652109A8A9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94520" y="1175040"/>
                <a:ext cx="1784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6D15EDF9-6703-4355-8DCF-76BBB9D603BD}"/>
                  </a:ext>
                </a:extLst>
              </p14:cNvPr>
              <p14:cNvContentPartPr/>
              <p14:nvPr/>
            </p14:nvContentPartPr>
            <p14:xfrm>
              <a:off x="3645000" y="1631880"/>
              <a:ext cx="3117960" cy="3204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6D15EDF9-6703-4355-8DCF-76BBB9D603B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29160" y="1568520"/>
                <a:ext cx="314928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8C91B43A-44BD-4080-B092-281F4834E59A}"/>
                  </a:ext>
                </a:extLst>
              </p14:cNvPr>
              <p14:cNvContentPartPr/>
              <p14:nvPr/>
            </p14:nvContentPartPr>
            <p14:xfrm>
              <a:off x="3670200" y="1682640"/>
              <a:ext cx="3111840" cy="8928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8C91B43A-44BD-4080-B092-281F4834E59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654360" y="1619280"/>
                <a:ext cx="31431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28DBD188-C2B5-4EBE-8065-85591B063FBE}"/>
                  </a:ext>
                </a:extLst>
              </p14:cNvPr>
              <p14:cNvContentPartPr/>
              <p14:nvPr/>
            </p14:nvContentPartPr>
            <p14:xfrm>
              <a:off x="6711840" y="2838600"/>
              <a:ext cx="914760" cy="3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28DBD188-C2B5-4EBE-8065-85591B063FB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696000" y="2775240"/>
                <a:ext cx="9460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CD4747DD-F977-4554-88D8-BBA56DFC4EC2}"/>
                  </a:ext>
                </a:extLst>
              </p14:cNvPr>
              <p14:cNvContentPartPr/>
              <p14:nvPr/>
            </p14:nvContentPartPr>
            <p14:xfrm>
              <a:off x="3657600" y="3029040"/>
              <a:ext cx="3467520" cy="648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CD4747DD-F977-4554-88D8-BBA56DFC4EC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641760" y="2965680"/>
                <a:ext cx="349884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F4FD13EE-D10D-4A0C-8131-A182C352C9B8}"/>
                  </a:ext>
                </a:extLst>
              </p14:cNvPr>
              <p14:cNvContentPartPr/>
              <p14:nvPr/>
            </p14:nvContentPartPr>
            <p14:xfrm>
              <a:off x="7213680" y="3035160"/>
              <a:ext cx="133560" cy="36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F4FD13EE-D10D-4A0C-8131-A182C352C9B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197840" y="2971800"/>
                <a:ext cx="164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70BB44AA-C3B0-455A-BCB2-6B8D7E0CFF5A}"/>
                  </a:ext>
                </a:extLst>
              </p14:cNvPr>
              <p14:cNvContentPartPr/>
              <p14:nvPr/>
            </p14:nvContentPartPr>
            <p14:xfrm>
              <a:off x="3625920" y="3251160"/>
              <a:ext cx="927360" cy="3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70BB44AA-C3B0-455A-BCB2-6B8D7E0CFF5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610080" y="3187800"/>
                <a:ext cx="958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16ADBA1F-316D-48E2-8E2F-23A07D897133}"/>
                  </a:ext>
                </a:extLst>
              </p14:cNvPr>
              <p14:cNvContentPartPr/>
              <p14:nvPr/>
            </p14:nvContentPartPr>
            <p14:xfrm>
              <a:off x="3632040" y="3422520"/>
              <a:ext cx="4077360" cy="3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16ADBA1F-316D-48E2-8E2F-23A07D897133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616200" y="3359160"/>
                <a:ext cx="4108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2ADCA64D-E39E-40E1-AC1B-773FD9031D3E}"/>
                  </a:ext>
                </a:extLst>
              </p14:cNvPr>
              <p14:cNvContentPartPr/>
              <p14:nvPr/>
            </p14:nvContentPartPr>
            <p14:xfrm>
              <a:off x="3651120" y="3632040"/>
              <a:ext cx="883080" cy="36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2ADCA64D-E39E-40E1-AC1B-773FD9031D3E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635280" y="3568680"/>
                <a:ext cx="9144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F671728F-C8BE-44B5-899C-4698B22907AA}"/>
                  </a:ext>
                </a:extLst>
              </p14:cNvPr>
              <p14:cNvContentPartPr/>
              <p14:nvPr/>
            </p14:nvContentPartPr>
            <p14:xfrm>
              <a:off x="3645000" y="3949560"/>
              <a:ext cx="883080" cy="36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F671728F-C8BE-44B5-899C-4698B22907AA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3629160" y="3886200"/>
                <a:ext cx="9144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8" name="Tinta 17">
                <a:extLst>
                  <a:ext uri="{FF2B5EF4-FFF2-40B4-BE49-F238E27FC236}">
                    <a16:creationId xmlns:a16="http://schemas.microsoft.com/office/drawing/2014/main" id="{F7543509-511B-42EB-9806-197860FDD534}"/>
                  </a:ext>
                </a:extLst>
              </p14:cNvPr>
              <p14:cNvContentPartPr/>
              <p14:nvPr/>
            </p14:nvContentPartPr>
            <p14:xfrm>
              <a:off x="4527720" y="3930480"/>
              <a:ext cx="3086280" cy="360"/>
            </p14:xfrm>
          </p:contentPart>
        </mc:Choice>
        <mc:Fallback>
          <p:pic>
            <p:nvPicPr>
              <p:cNvPr id="18" name="Tinta 17">
                <a:extLst>
                  <a:ext uri="{FF2B5EF4-FFF2-40B4-BE49-F238E27FC236}">
                    <a16:creationId xmlns:a16="http://schemas.microsoft.com/office/drawing/2014/main" id="{F7543509-511B-42EB-9806-197860FDD534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511880" y="3867120"/>
                <a:ext cx="3117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9" name="Tinta 18">
                <a:extLst>
                  <a:ext uri="{FF2B5EF4-FFF2-40B4-BE49-F238E27FC236}">
                    <a16:creationId xmlns:a16="http://schemas.microsoft.com/office/drawing/2014/main" id="{0880CC88-5FCE-44F3-9F06-3C6C36404E76}"/>
                  </a:ext>
                </a:extLst>
              </p14:cNvPr>
              <p14:cNvContentPartPr/>
              <p14:nvPr/>
            </p14:nvContentPartPr>
            <p14:xfrm>
              <a:off x="3606840" y="4140360"/>
              <a:ext cx="540000" cy="360"/>
            </p14:xfrm>
          </p:contentPart>
        </mc:Choice>
        <mc:Fallback>
          <p:pic>
            <p:nvPicPr>
              <p:cNvPr id="19" name="Tinta 18">
                <a:extLst>
                  <a:ext uri="{FF2B5EF4-FFF2-40B4-BE49-F238E27FC236}">
                    <a16:creationId xmlns:a16="http://schemas.microsoft.com/office/drawing/2014/main" id="{0880CC88-5FCE-44F3-9F06-3C6C36404E76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591000" y="4077000"/>
                <a:ext cx="571320" cy="12708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CaixaDeTexto 19">
            <a:extLst>
              <a:ext uri="{FF2B5EF4-FFF2-40B4-BE49-F238E27FC236}">
                <a16:creationId xmlns:a16="http://schemas.microsoft.com/office/drawing/2014/main" id="{079D3E31-B5CD-41E3-85ED-7A786F73FBE6}"/>
              </a:ext>
            </a:extLst>
          </p:cNvPr>
          <p:cNvSpPr txBox="1"/>
          <p:nvPr/>
        </p:nvSpPr>
        <p:spPr>
          <a:xfrm>
            <a:off x="8411959" y="3632040"/>
            <a:ext cx="327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81,5 mi / 8,25 bi = </a:t>
            </a:r>
            <a:r>
              <a:rPr lang="pt-BR" sz="2800" b="1" dirty="0"/>
              <a:t>1 </a:t>
            </a:r>
            <a:r>
              <a:rPr lang="pt-BR" b="1" dirty="0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8771" y="291083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PREÇOS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https://www.infomoney.com.br/mercados/magalu-renner-ca-e-mais-seis-varejistas-divulgaram-resultados-quais-brilharam-e-quais-decepcionaram-no-1o-tri/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79B0B77-016C-42E4-8387-5E2629E24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5" y="0"/>
            <a:ext cx="6655208" cy="608538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6F652FC2-D97C-4035-BD34-E02936C8E80D}"/>
                  </a:ext>
                </a:extLst>
              </p14:cNvPr>
              <p14:cNvContentPartPr/>
              <p14:nvPr/>
            </p14:nvContentPartPr>
            <p14:xfrm>
              <a:off x="3352680" y="2940120"/>
              <a:ext cx="781560" cy="3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6F652FC2-D97C-4035-BD34-E02936C8E80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36840" y="2876760"/>
                <a:ext cx="812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01871739-8CB8-400E-9603-C39EDF0152F9}"/>
                  </a:ext>
                </a:extLst>
              </p14:cNvPr>
              <p14:cNvContentPartPr/>
              <p14:nvPr/>
            </p14:nvContentPartPr>
            <p14:xfrm>
              <a:off x="6527880" y="2940120"/>
              <a:ext cx="36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01871739-8CB8-400E-9603-C39EDF0152F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12040" y="287676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3493D148-CC16-4192-B920-05E06304939F}"/>
                  </a:ext>
                </a:extLst>
              </p14:cNvPr>
              <p14:cNvContentPartPr/>
              <p14:nvPr/>
            </p14:nvContentPartPr>
            <p14:xfrm>
              <a:off x="6210360" y="2933640"/>
              <a:ext cx="1327320" cy="194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3493D148-CC16-4192-B920-05E06304939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94520" y="2870280"/>
                <a:ext cx="13586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8D475E1E-3305-439F-9E07-2488A0EA0636}"/>
                  </a:ext>
                </a:extLst>
              </p14:cNvPr>
              <p14:cNvContentPartPr/>
              <p14:nvPr/>
            </p14:nvContentPartPr>
            <p14:xfrm>
              <a:off x="3352680" y="3181320"/>
              <a:ext cx="4191480" cy="36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8D475E1E-3305-439F-9E07-2488A0EA063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336840" y="3117960"/>
                <a:ext cx="4222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31B0DC31-3A71-4889-8048-BF02BA687E74}"/>
                  </a:ext>
                </a:extLst>
              </p14:cNvPr>
              <p14:cNvContentPartPr/>
              <p14:nvPr/>
            </p14:nvContentPartPr>
            <p14:xfrm>
              <a:off x="3359160" y="3403440"/>
              <a:ext cx="4216680" cy="3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31B0DC31-3A71-4889-8048-BF02BA687E7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343320" y="3340080"/>
                <a:ext cx="42480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1302AF2C-F4EE-4BE0-AAB6-AC90D0DAC633}"/>
                  </a:ext>
                </a:extLst>
              </p14:cNvPr>
              <p14:cNvContentPartPr/>
              <p14:nvPr/>
            </p14:nvContentPartPr>
            <p14:xfrm>
              <a:off x="3365640" y="3638520"/>
              <a:ext cx="1994040" cy="68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1302AF2C-F4EE-4BE0-AAB6-AC90D0DAC633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349800" y="3575160"/>
                <a:ext cx="20253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09772272-B1F0-4EB2-91B1-66FD53574C16}"/>
                  </a:ext>
                </a:extLst>
              </p14:cNvPr>
              <p14:cNvContentPartPr/>
              <p14:nvPr/>
            </p14:nvContentPartPr>
            <p14:xfrm>
              <a:off x="3359160" y="4800600"/>
              <a:ext cx="4445280" cy="1944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09772272-B1F0-4EB2-91B1-66FD53574C1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343320" y="4737240"/>
                <a:ext cx="447660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22375F08-78D7-4562-BBA6-DE663D56BC71}"/>
                  </a:ext>
                </a:extLst>
              </p14:cNvPr>
              <p14:cNvContentPartPr/>
              <p14:nvPr/>
            </p14:nvContentPartPr>
            <p14:xfrm>
              <a:off x="3346560" y="5054760"/>
              <a:ext cx="3708720" cy="1908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22375F08-78D7-4562-BBA6-DE663D56BC71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330720" y="4991400"/>
                <a:ext cx="374004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09B40EAB-2012-435C-9D1A-2A61296D994B}"/>
                  </a:ext>
                </a:extLst>
              </p14:cNvPr>
              <p14:cNvContentPartPr/>
              <p14:nvPr/>
            </p14:nvContentPartPr>
            <p14:xfrm>
              <a:off x="3321000" y="5283360"/>
              <a:ext cx="2013480" cy="3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09B40EAB-2012-435C-9D1A-2A61296D994B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305160" y="5220000"/>
                <a:ext cx="2044800" cy="12708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CaixaDeTexto 14">
            <a:extLst>
              <a:ext uri="{FF2B5EF4-FFF2-40B4-BE49-F238E27FC236}">
                <a16:creationId xmlns:a16="http://schemas.microsoft.com/office/drawing/2014/main" id="{CAB04DDA-26C4-43FD-949E-4EB436FEE9F8}"/>
              </a:ext>
            </a:extLst>
          </p:cNvPr>
          <p:cNvSpPr txBox="1"/>
          <p:nvPr/>
        </p:nvSpPr>
        <p:spPr>
          <a:xfrm>
            <a:off x="8124825" y="3632040"/>
            <a:ext cx="356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-16,6 mi </a:t>
            </a:r>
            <a:r>
              <a:rPr lang="pt-BR" b="1" dirty="0"/>
              <a:t>: 60,5 mi = </a:t>
            </a:r>
            <a:r>
              <a:rPr lang="pt-BR" sz="2800" b="1" dirty="0">
                <a:solidFill>
                  <a:srgbClr val="FF0000"/>
                </a:solidFill>
              </a:rPr>
              <a:t>-27 </a:t>
            </a:r>
            <a:r>
              <a:rPr lang="pt-BR" b="1" dirty="0">
                <a:solidFill>
                  <a:srgbClr val="FF0000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6589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16DD9C5-453D-4663-94F4-73CB6FA1C7B1}"/>
              </a:ext>
            </a:extLst>
          </p:cNvPr>
          <p:cNvSpPr txBox="1"/>
          <p:nvPr/>
        </p:nvSpPr>
        <p:spPr>
          <a:xfrm>
            <a:off x="523878" y="455161"/>
            <a:ext cx="4772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- Indústria moveleira com menor carteira de pedidos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B132023-66C1-4A91-BDEA-FFA668C5FCE8}"/>
              </a:ext>
            </a:extLst>
          </p:cNvPr>
          <p:cNvSpPr txBox="1"/>
          <p:nvPr/>
        </p:nvSpPr>
        <p:spPr>
          <a:xfrm>
            <a:off x="6229348" y="404430"/>
            <a:ext cx="5676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- Não aumenta equipe comercial por medo da capacidade produtiva – Falta de insumos.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19B1C79-4846-4C26-9967-55440B8116C4}"/>
              </a:ext>
            </a:extLst>
          </p:cNvPr>
          <p:cNvSpPr txBox="1"/>
          <p:nvPr/>
        </p:nvSpPr>
        <p:spPr>
          <a:xfrm>
            <a:off x="523878" y="2108696"/>
            <a:ext cx="4772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- Varejo com estoque quase equilibrado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07830D5-EDB1-4303-8C7D-2D4C5888EE64}"/>
              </a:ext>
            </a:extLst>
          </p:cNvPr>
          <p:cNvSpPr txBox="1"/>
          <p:nvPr/>
        </p:nvSpPr>
        <p:spPr>
          <a:xfrm>
            <a:off x="6229345" y="1934697"/>
            <a:ext cx="5210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- Aumenta estoque por causa do preço e demanda? ou prioriza o caixa?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4F28CD7-A22E-47FB-9534-9B4B4C183EF1}"/>
              </a:ext>
            </a:extLst>
          </p:cNvPr>
          <p:cNvSpPr txBox="1"/>
          <p:nvPr/>
        </p:nvSpPr>
        <p:spPr>
          <a:xfrm>
            <a:off x="457202" y="1334626"/>
            <a:ext cx="4772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- Estoque de insumos da indústria ainda baixo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B2E2ABE-185C-4C8F-AC19-14C1A6587686}"/>
              </a:ext>
            </a:extLst>
          </p:cNvPr>
          <p:cNvSpPr txBox="1"/>
          <p:nvPr/>
        </p:nvSpPr>
        <p:spPr>
          <a:xfrm>
            <a:off x="457202" y="2816557"/>
            <a:ext cx="4772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- Indústria moveleira com dificuldade no repasse de preços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0D1C1B3-ABA0-4F98-B826-E1822D4EC027}"/>
              </a:ext>
            </a:extLst>
          </p:cNvPr>
          <p:cNvSpPr txBox="1"/>
          <p:nvPr/>
        </p:nvSpPr>
        <p:spPr>
          <a:xfrm>
            <a:off x="6229347" y="1196126"/>
            <a:ext cx="5210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- Fornecedores de insumos no limite da capacidade (Por produção ou insumos)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D5BADAA-4B01-4E1F-B700-9643C1844239}"/>
              </a:ext>
            </a:extLst>
          </p:cNvPr>
          <p:cNvSpPr txBox="1"/>
          <p:nvPr/>
        </p:nvSpPr>
        <p:spPr>
          <a:xfrm>
            <a:off x="6229345" y="2782669"/>
            <a:ext cx="5210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- Indústria moveleira recebendo reajustes de insumos ligados a </a:t>
            </a:r>
            <a:r>
              <a:rPr lang="pt-BR" b="1" dirty="0" err="1"/>
              <a:t>macro-economia</a:t>
            </a:r>
            <a:endParaRPr lang="pt-BR" b="1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B0F1810-E04B-4C54-AB4F-541358654E2D}"/>
              </a:ext>
            </a:extLst>
          </p:cNvPr>
          <p:cNvSpPr txBox="1"/>
          <p:nvPr/>
        </p:nvSpPr>
        <p:spPr>
          <a:xfrm>
            <a:off x="457202" y="4750569"/>
            <a:ext cx="4772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- Indústria moveleira mirando “simplificação” de produtos e preços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D1CA74F-3AF0-40F2-B26B-A40CEAFFAF57}"/>
              </a:ext>
            </a:extLst>
          </p:cNvPr>
          <p:cNvSpPr txBox="1"/>
          <p:nvPr/>
        </p:nvSpPr>
        <p:spPr>
          <a:xfrm>
            <a:off x="476253" y="3783563"/>
            <a:ext cx="4772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- Justificativa do mercado que a queda nas vendas seja pela alta nos preços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95D5E4F-192E-4F78-A540-E92AE90E4E93}"/>
              </a:ext>
            </a:extLst>
          </p:cNvPr>
          <p:cNvSpPr txBox="1"/>
          <p:nvPr/>
        </p:nvSpPr>
        <p:spPr>
          <a:xfrm>
            <a:off x="6234105" y="4750569"/>
            <a:ext cx="5553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- Consumidor aumentando o “leque” de opções de gasto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DB64F2C-F0F5-4CDB-9EF2-C6051A5017F2}"/>
              </a:ext>
            </a:extLst>
          </p:cNvPr>
          <p:cNvSpPr txBox="1"/>
          <p:nvPr/>
        </p:nvSpPr>
        <p:spPr>
          <a:xfrm>
            <a:off x="6229348" y="3777910"/>
            <a:ext cx="4772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- O consumidor pagou todos os aumentos ano passado porque tinha $$ no bolso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D1629FE-C2CD-428D-A038-087C2B09A86C}"/>
              </a:ext>
            </a:extLst>
          </p:cNvPr>
          <p:cNvSpPr txBox="1"/>
          <p:nvPr/>
        </p:nvSpPr>
        <p:spPr>
          <a:xfrm>
            <a:off x="381002" y="5717575"/>
            <a:ext cx="5191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- Ansiedade com Pandemia traz consumismo no ser humano acelerando economia mesmo com setores fechados.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AEB5FA4-403D-4699-A62F-C1BA8AD1CEBD}"/>
              </a:ext>
            </a:extLst>
          </p:cNvPr>
          <p:cNvSpPr txBox="1"/>
          <p:nvPr/>
        </p:nvSpPr>
        <p:spPr>
          <a:xfrm>
            <a:off x="6172193" y="5579075"/>
            <a:ext cx="5676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- Possibilidade de vacinação traz a sensação que haverá vida após pandemia e com isso maior atenção as próprias contas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225A450-DBE1-440A-97B1-19C10E49397B}"/>
              </a:ext>
            </a:extLst>
          </p:cNvPr>
          <p:cNvSpPr txBox="1"/>
          <p:nvPr/>
        </p:nvSpPr>
        <p:spPr>
          <a:xfrm>
            <a:off x="4695825" y="-18656"/>
            <a:ext cx="3343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ALGUNS FATOS...</a:t>
            </a:r>
          </a:p>
        </p:txBody>
      </p:sp>
    </p:spTree>
    <p:extLst>
      <p:ext uri="{BB962C8B-B14F-4D97-AF65-F5344CB8AC3E}">
        <p14:creationId xmlns:p14="http://schemas.microsoft.com/office/powerpoint/2010/main" val="34298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1547812" y="2936557"/>
            <a:ext cx="90963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800" b="1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laerciocomar@gmail.com</a:t>
            </a:r>
          </a:p>
        </p:txBody>
      </p:sp>
    </p:spTree>
    <p:extLst>
      <p:ext uri="{BB962C8B-B14F-4D97-AF65-F5344CB8AC3E}">
        <p14:creationId xmlns:p14="http://schemas.microsoft.com/office/powerpoint/2010/main" val="1389661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81C740E-141A-4F16-943F-23FDF96AB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042" y="1012506"/>
            <a:ext cx="10293166" cy="540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C63DE02-7E5A-4691-B3F3-B65AF9FB66F0}"/>
              </a:ext>
            </a:extLst>
          </p:cNvPr>
          <p:cNvSpPr txBox="1"/>
          <p:nvPr/>
        </p:nvSpPr>
        <p:spPr>
          <a:xfrm>
            <a:off x="114300" y="1574482"/>
            <a:ext cx="22254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PIB</a:t>
            </a:r>
          </a:p>
        </p:txBody>
      </p:sp>
    </p:spTree>
    <p:extLst>
      <p:ext uri="{BB962C8B-B14F-4D97-AF65-F5344CB8AC3E}">
        <p14:creationId xmlns:p14="http://schemas.microsoft.com/office/powerpoint/2010/main" val="4119221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11531" y="307450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PIB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A80BAAF-8EDA-42F6-9E6B-4DFF9AFC6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905" y="492116"/>
            <a:ext cx="10346935" cy="249555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C9773EC-C3CC-4464-926A-0D3AA4F26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009" y="3739100"/>
            <a:ext cx="10159369" cy="198182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5CA37E88-C06A-4DC5-B824-A4284DB6E781}"/>
                  </a:ext>
                </a:extLst>
              </p14:cNvPr>
              <p14:cNvContentPartPr/>
              <p14:nvPr/>
            </p14:nvContentPartPr>
            <p14:xfrm>
              <a:off x="3156120" y="1257480"/>
              <a:ext cx="2743560" cy="648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5CA37E88-C06A-4DC5-B824-A4284DB6E7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40280" y="1194120"/>
                <a:ext cx="277488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A2C6F596-B212-4729-B871-CC53D556685E}"/>
                  </a:ext>
                </a:extLst>
              </p14:cNvPr>
              <p14:cNvContentPartPr/>
              <p14:nvPr/>
            </p14:nvContentPartPr>
            <p14:xfrm>
              <a:off x="7308720" y="2355840"/>
              <a:ext cx="413280" cy="2592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A2C6F596-B212-4729-B871-CC53D556685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92880" y="2292480"/>
                <a:ext cx="44460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125F0E8C-FD7B-47D8-9BB9-3B646ADD59FF}"/>
                  </a:ext>
                </a:extLst>
              </p14:cNvPr>
              <p14:cNvContentPartPr/>
              <p14:nvPr/>
            </p14:nvContentPartPr>
            <p14:xfrm>
              <a:off x="5111640" y="2647800"/>
              <a:ext cx="3778560" cy="1332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125F0E8C-FD7B-47D8-9BB9-3B646ADD59F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095800" y="2584440"/>
                <a:ext cx="38098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5210FACC-050C-443C-83B9-A0A3D79D3E2E}"/>
                  </a:ext>
                </a:extLst>
              </p14:cNvPr>
              <p14:cNvContentPartPr/>
              <p14:nvPr/>
            </p14:nvContentPartPr>
            <p14:xfrm>
              <a:off x="3029040" y="4051440"/>
              <a:ext cx="1860840" cy="36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5210FACC-050C-443C-83B9-A0A3D79D3E2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013200" y="3988080"/>
                <a:ext cx="1892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E87FED69-73AC-461B-9910-519B08A75DC8}"/>
                  </a:ext>
                </a:extLst>
              </p14:cNvPr>
              <p14:cNvContentPartPr/>
              <p14:nvPr/>
            </p14:nvContentPartPr>
            <p14:xfrm>
              <a:off x="6534000" y="5073480"/>
              <a:ext cx="1010160" cy="3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E87FED69-73AC-461B-9910-519B08A75DC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518160" y="5010120"/>
                <a:ext cx="10414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CF769055-DD70-42CD-8449-8C60BFB197A4}"/>
                  </a:ext>
                </a:extLst>
              </p14:cNvPr>
              <p14:cNvContentPartPr/>
              <p14:nvPr/>
            </p14:nvContentPartPr>
            <p14:xfrm>
              <a:off x="5702400" y="5397480"/>
              <a:ext cx="1016280" cy="3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CF769055-DD70-42CD-8449-8C60BFB197A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686560" y="5334120"/>
                <a:ext cx="1047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2F9ADECA-73F8-45B7-A636-E63BF06ADF55}"/>
                  </a:ext>
                </a:extLst>
              </p14:cNvPr>
              <p14:cNvContentPartPr/>
              <p14:nvPr/>
            </p14:nvContentPartPr>
            <p14:xfrm>
              <a:off x="6114960" y="5334120"/>
              <a:ext cx="521280" cy="36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2F9ADECA-73F8-45B7-A636-E63BF06ADF55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099120" y="5270760"/>
                <a:ext cx="552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6F18FD63-0343-4350-91C0-31F631C68971}"/>
                  </a:ext>
                </a:extLst>
              </p14:cNvPr>
              <p14:cNvContentPartPr/>
              <p14:nvPr/>
            </p14:nvContentPartPr>
            <p14:xfrm>
              <a:off x="4857840" y="4044960"/>
              <a:ext cx="438480" cy="36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6F18FD63-0343-4350-91C0-31F631C6897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842000" y="3981600"/>
                <a:ext cx="469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8" name="Tinta 17">
                <a:extLst>
                  <a:ext uri="{FF2B5EF4-FFF2-40B4-BE49-F238E27FC236}">
                    <a16:creationId xmlns:a16="http://schemas.microsoft.com/office/drawing/2014/main" id="{95183763-14F8-4EE2-AC9A-29F427FA6E86}"/>
                  </a:ext>
                </a:extLst>
              </p14:cNvPr>
              <p14:cNvContentPartPr/>
              <p14:nvPr/>
            </p14:nvContentPartPr>
            <p14:xfrm>
              <a:off x="4933800" y="4006800"/>
              <a:ext cx="444960" cy="6840"/>
            </p14:xfrm>
          </p:contentPart>
        </mc:Choice>
        <mc:Fallback>
          <p:pic>
            <p:nvPicPr>
              <p:cNvPr id="18" name="Tinta 17">
                <a:extLst>
                  <a:ext uri="{FF2B5EF4-FFF2-40B4-BE49-F238E27FC236}">
                    <a16:creationId xmlns:a16="http://schemas.microsoft.com/office/drawing/2014/main" id="{95183763-14F8-4EE2-AC9A-29F427FA6E86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917960" y="3943440"/>
                <a:ext cx="476280" cy="13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0574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585CF82-5E72-4FBE-AD01-7007112E4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FF3B0DC-16ED-4AE5-90A8-DE59584A536D}"/>
              </a:ext>
            </a:extLst>
          </p:cNvPr>
          <p:cNvSpPr txBox="1"/>
          <p:nvPr/>
        </p:nvSpPr>
        <p:spPr>
          <a:xfrm>
            <a:off x="620125" y="3429000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INADIMPLÊNCIA</a:t>
            </a:r>
          </a:p>
        </p:txBody>
      </p:sp>
    </p:spTree>
    <p:extLst>
      <p:ext uri="{BB962C8B-B14F-4D97-AF65-F5344CB8AC3E}">
        <p14:creationId xmlns:p14="http://schemas.microsoft.com/office/powerpoint/2010/main" val="2401722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57587" y="509946"/>
            <a:ext cx="2084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INADIMPLÊNCIA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985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https://noticias.portaldaindustria.com.br/noticias/pequenas-empresas/situacao-financeira-da-pequena-industria-piora-com-segunda-onda-da-pandemia/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088B66B-481E-43AF-AF91-F9F6DAD63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49" y="0"/>
            <a:ext cx="5857733" cy="611268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E83F2F01-86FF-4E4E-88B8-79F605343B49}"/>
                  </a:ext>
                </a:extLst>
              </p14:cNvPr>
              <p14:cNvContentPartPr/>
              <p14:nvPr/>
            </p14:nvContentPartPr>
            <p14:xfrm>
              <a:off x="3613320" y="2914560"/>
              <a:ext cx="3848400" cy="684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E83F2F01-86FF-4E4E-88B8-79F605343B4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97480" y="2851200"/>
                <a:ext cx="387972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C893FC69-A4AF-46DD-A192-A58C34B153F0}"/>
                  </a:ext>
                </a:extLst>
              </p14:cNvPr>
              <p14:cNvContentPartPr/>
              <p14:nvPr/>
            </p14:nvContentPartPr>
            <p14:xfrm>
              <a:off x="7194600" y="3765600"/>
              <a:ext cx="1835640" cy="684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C893FC69-A4AF-46DD-A192-A58C34B153F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178760" y="3702240"/>
                <a:ext cx="18669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27C4B769-F16D-46D0-8D79-1031030312CA}"/>
                  </a:ext>
                </a:extLst>
              </p14:cNvPr>
              <p14:cNvContentPartPr/>
              <p14:nvPr/>
            </p14:nvContentPartPr>
            <p14:xfrm>
              <a:off x="3600360" y="3981600"/>
              <a:ext cx="187380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27C4B769-F16D-46D0-8D79-1031030312C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84520" y="3918240"/>
                <a:ext cx="19051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662BA449-A3BE-4244-B727-1F5C2C84DCB3}"/>
                  </a:ext>
                </a:extLst>
              </p14:cNvPr>
              <p14:cNvContentPartPr/>
              <p14:nvPr/>
            </p14:nvContentPartPr>
            <p14:xfrm>
              <a:off x="5727600" y="3562200"/>
              <a:ext cx="1873800" cy="68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662BA449-A3BE-4244-B727-1F5C2C84DCB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11760" y="3498840"/>
                <a:ext cx="190512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94D211DF-5F9F-41FA-B25C-7C522DCE3414}"/>
                  </a:ext>
                </a:extLst>
              </p14:cNvPr>
              <p14:cNvContentPartPr/>
              <p14:nvPr/>
            </p14:nvContentPartPr>
            <p14:xfrm>
              <a:off x="5575320" y="3962520"/>
              <a:ext cx="2794320" cy="255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94D211DF-5F9F-41FA-B25C-7C522DCE341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559480" y="3899160"/>
                <a:ext cx="282564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AA9F3117-4615-48F9-9B8D-827F6C51F215}"/>
                  </a:ext>
                </a:extLst>
              </p14:cNvPr>
              <p14:cNvContentPartPr/>
              <p14:nvPr/>
            </p14:nvContentPartPr>
            <p14:xfrm>
              <a:off x="8559720" y="3975120"/>
              <a:ext cx="140040" cy="194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AA9F3117-4615-48F9-9B8D-827F6C51F21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543880" y="3911760"/>
                <a:ext cx="17136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0A7A709C-83FA-4AB4-8282-E670FBAEF8E6}"/>
                  </a:ext>
                </a:extLst>
              </p14:cNvPr>
              <p14:cNvContentPartPr/>
              <p14:nvPr/>
            </p14:nvContentPartPr>
            <p14:xfrm>
              <a:off x="3613320" y="4210200"/>
              <a:ext cx="578160" cy="129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0A7A709C-83FA-4AB4-8282-E670FBAEF8E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597480" y="4146840"/>
                <a:ext cx="60948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F54A655C-9C8B-49CA-B4D1-E84EA02EB873}"/>
                  </a:ext>
                </a:extLst>
              </p14:cNvPr>
              <p14:cNvContentPartPr/>
              <p14:nvPr/>
            </p14:nvContentPartPr>
            <p14:xfrm>
              <a:off x="4851360" y="4222800"/>
              <a:ext cx="2038680" cy="684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F54A655C-9C8B-49CA-B4D1-E84EA02EB873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835520" y="4159440"/>
                <a:ext cx="207000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0E73BE33-AB86-42B0-8023-BE8DEB0A3C0C}"/>
                  </a:ext>
                </a:extLst>
              </p14:cNvPr>
              <p14:cNvContentPartPr/>
              <p14:nvPr/>
            </p14:nvContentPartPr>
            <p14:xfrm>
              <a:off x="7194600" y="4222800"/>
              <a:ext cx="1657800" cy="3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0E73BE33-AB86-42B0-8023-BE8DEB0A3C0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178760" y="4159440"/>
                <a:ext cx="16891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45F2752A-906E-4726-92F4-4C7C902355BB}"/>
                  </a:ext>
                </a:extLst>
              </p14:cNvPr>
              <p14:cNvContentPartPr/>
              <p14:nvPr/>
            </p14:nvContentPartPr>
            <p14:xfrm>
              <a:off x="3753000" y="4673520"/>
              <a:ext cx="2648160" cy="3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45F2752A-906E-4726-92F4-4C7C902355B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737160" y="4610160"/>
                <a:ext cx="267948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0324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e hoje, a 30 de abril, o Leão do IR aguarda a declaração de 225 mil  contribuintes da região | Diário de Olímpia">
            <a:extLst>
              <a:ext uri="{FF2B5EF4-FFF2-40B4-BE49-F238E27FC236}">
                <a16:creationId xmlns:a16="http://schemas.microsoft.com/office/drawing/2014/main" id="{3D5BA604-F497-4EB0-997B-06A9A6E5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7885" y="0"/>
            <a:ext cx="13929110" cy="694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C63DE02-7E5A-4691-B3F3-B65AF9FB66F0}"/>
              </a:ext>
            </a:extLst>
          </p:cNvPr>
          <p:cNvSpPr txBox="1"/>
          <p:nvPr/>
        </p:nvSpPr>
        <p:spPr>
          <a:xfrm>
            <a:off x="499938" y="2531844"/>
            <a:ext cx="502248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ARRECADAÇÃO E GOVERNO</a:t>
            </a:r>
          </a:p>
        </p:txBody>
      </p:sp>
    </p:spTree>
    <p:extLst>
      <p:ext uri="{BB962C8B-B14F-4D97-AF65-F5344CB8AC3E}">
        <p14:creationId xmlns:p14="http://schemas.microsoft.com/office/powerpoint/2010/main" val="304114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68460" y="623219"/>
            <a:ext cx="1897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4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ARRECADAÇÃO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E9E514-DD20-4DA9-A3F5-9A7AE1AF924E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https://g1.globo.com/mg/triangulo-mineiro/noticia/2021/05/14/receita-federal-registra-mais-de-r-570-milhoes-em-autuacoes-no-1o-trimestre-de-2021-em-uberlandia.ghtml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E2E4218-A6BC-4A93-BEC4-D6949CA8C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925" y="0"/>
            <a:ext cx="4846411" cy="610444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25152AD0-545B-4DF8-A872-C749BE2D389C}"/>
                  </a:ext>
                </a:extLst>
              </p14:cNvPr>
              <p14:cNvContentPartPr/>
              <p14:nvPr/>
            </p14:nvContentPartPr>
            <p14:xfrm>
              <a:off x="4857840" y="2463840"/>
              <a:ext cx="1619640" cy="1944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25152AD0-545B-4DF8-A872-C749BE2D389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42000" y="2400480"/>
                <a:ext cx="165096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4A7DD9F0-C3CF-4036-8C80-0233A70FE638}"/>
                  </a:ext>
                </a:extLst>
              </p14:cNvPr>
              <p14:cNvContentPartPr/>
              <p14:nvPr/>
            </p14:nvContentPartPr>
            <p14:xfrm>
              <a:off x="4832280" y="2603520"/>
              <a:ext cx="1715040" cy="129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4A7DD9F0-C3CF-4036-8C80-0233A70FE6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16440" y="2540160"/>
                <a:ext cx="17463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5532C45C-50A7-45D0-B68F-7BC8A82395BA}"/>
                  </a:ext>
                </a:extLst>
              </p14:cNvPr>
              <p14:cNvContentPartPr/>
              <p14:nvPr/>
            </p14:nvContentPartPr>
            <p14:xfrm>
              <a:off x="4889520" y="2749680"/>
              <a:ext cx="130860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5532C45C-50A7-45D0-B68F-7BC8A82395B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73680" y="2686320"/>
                <a:ext cx="13399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C82206FB-633C-4965-BB03-C7124CAE79A6}"/>
                  </a:ext>
                </a:extLst>
              </p14:cNvPr>
              <p14:cNvContentPartPr/>
              <p14:nvPr/>
            </p14:nvContentPartPr>
            <p14:xfrm>
              <a:off x="6235560" y="2762280"/>
              <a:ext cx="11484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C82206FB-633C-4965-BB03-C7124CAE79A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19720" y="2698920"/>
                <a:ext cx="146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837DB22A-FD3E-4905-A1CB-B1FC0AB62295}"/>
                  </a:ext>
                </a:extLst>
              </p14:cNvPr>
              <p14:cNvContentPartPr/>
              <p14:nvPr/>
            </p14:nvContentPartPr>
            <p14:xfrm>
              <a:off x="4883040" y="2895480"/>
              <a:ext cx="1492560" cy="1332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837DB22A-FD3E-4905-A1CB-B1FC0AB6229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867200" y="2832120"/>
                <a:ext cx="15238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40423A6D-C354-4E59-81F7-8E679F25E5D0}"/>
                  </a:ext>
                </a:extLst>
              </p14:cNvPr>
              <p14:cNvContentPartPr/>
              <p14:nvPr/>
            </p14:nvContentPartPr>
            <p14:xfrm>
              <a:off x="4863960" y="3067200"/>
              <a:ext cx="1245240" cy="3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40423A6D-C354-4E59-81F7-8E679F25E5D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848120" y="3003840"/>
                <a:ext cx="12765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95ED9E88-EACA-4F6B-B3D8-9A9E0F5490AA}"/>
                  </a:ext>
                </a:extLst>
              </p14:cNvPr>
              <p14:cNvContentPartPr/>
              <p14:nvPr/>
            </p14:nvContentPartPr>
            <p14:xfrm>
              <a:off x="4870440" y="3181320"/>
              <a:ext cx="1136880" cy="3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95ED9E88-EACA-4F6B-B3D8-9A9E0F5490A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854600" y="3117960"/>
                <a:ext cx="11682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C6A8822F-A2A6-4074-BD20-0B2FEAEFA26E}"/>
                  </a:ext>
                </a:extLst>
              </p14:cNvPr>
              <p14:cNvContentPartPr/>
              <p14:nvPr/>
            </p14:nvContentPartPr>
            <p14:xfrm>
              <a:off x="5130720" y="5943600"/>
              <a:ext cx="2127600" cy="684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C6A8822F-A2A6-4074-BD20-0B2FEAEFA26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114880" y="5880240"/>
                <a:ext cx="2158920" cy="13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7974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AA01C49-461A-498D-9F93-9124926E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10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6123A0-180A-418B-BEF6-0E074C95A740}"/>
              </a:ext>
            </a:extLst>
          </p:cNvPr>
          <p:cNvSpPr txBox="1"/>
          <p:nvPr/>
        </p:nvSpPr>
        <p:spPr>
          <a:xfrm>
            <a:off x="470842" y="2444115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INDÚSTRIA</a:t>
            </a:r>
          </a:p>
        </p:txBody>
      </p:sp>
    </p:spTree>
    <p:extLst>
      <p:ext uri="{BB962C8B-B14F-4D97-AF65-F5344CB8AC3E}">
        <p14:creationId xmlns:p14="http://schemas.microsoft.com/office/powerpoint/2010/main" val="2096319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8771" y="291083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VENDA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https://www.istoedinheiro.com.br/atividade-economica-cresce-23-no-primeiro-trimestre-diz-bc/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014E711-D5D4-49A4-8347-17651254E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87" y="0"/>
            <a:ext cx="8853488" cy="61479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2D60BA0F-CBBE-48F5-A77D-470C00AE891F}"/>
                  </a:ext>
                </a:extLst>
              </p14:cNvPr>
              <p14:cNvContentPartPr/>
              <p14:nvPr/>
            </p14:nvContentPartPr>
            <p14:xfrm>
              <a:off x="2463840" y="3479760"/>
              <a:ext cx="3759480" cy="6408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2D60BA0F-CBBE-48F5-A77D-470C00AE891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48000" y="3416400"/>
                <a:ext cx="3790800" cy="1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D963B587-4712-4D7B-AB94-56161FAB5E8B}"/>
                  </a:ext>
                </a:extLst>
              </p14:cNvPr>
              <p14:cNvContentPartPr/>
              <p14:nvPr/>
            </p14:nvContentPartPr>
            <p14:xfrm>
              <a:off x="6210360" y="3473280"/>
              <a:ext cx="208944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D963B587-4712-4D7B-AB94-56161FAB5E8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94520" y="3409920"/>
                <a:ext cx="21207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10AB6882-AB14-4925-92D9-F4C096D8BCE4}"/>
                  </a:ext>
                </a:extLst>
              </p14:cNvPr>
              <p14:cNvContentPartPr/>
              <p14:nvPr/>
            </p14:nvContentPartPr>
            <p14:xfrm>
              <a:off x="3029040" y="3695760"/>
              <a:ext cx="3022920" cy="36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10AB6882-AB14-4925-92D9-F4C096D8BCE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13200" y="3632400"/>
                <a:ext cx="3054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D14BECE7-FA90-431D-9E56-2C41367D2721}"/>
                  </a:ext>
                </a:extLst>
              </p14:cNvPr>
              <p14:cNvContentPartPr/>
              <p14:nvPr/>
            </p14:nvContentPartPr>
            <p14:xfrm>
              <a:off x="2489040" y="5264280"/>
              <a:ext cx="1695960" cy="446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D14BECE7-FA90-431D-9E56-2C41367D272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73200" y="5200920"/>
                <a:ext cx="172728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6F47127D-83CB-439F-837C-B1F11AD27B86}"/>
                  </a:ext>
                </a:extLst>
              </p14:cNvPr>
              <p14:cNvContentPartPr/>
              <p14:nvPr/>
            </p14:nvContentPartPr>
            <p14:xfrm>
              <a:off x="7321680" y="5499000"/>
              <a:ext cx="1524240" cy="3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6F47127D-83CB-439F-837C-B1F11AD27B8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305840" y="5435640"/>
                <a:ext cx="15555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6E755D10-EB1B-40CC-A8FB-0530ECD89326}"/>
                  </a:ext>
                </a:extLst>
              </p14:cNvPr>
              <p14:cNvContentPartPr/>
              <p14:nvPr/>
            </p14:nvContentPartPr>
            <p14:xfrm>
              <a:off x="2489040" y="5702400"/>
              <a:ext cx="1848240" cy="648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6E755D10-EB1B-40CC-A8FB-0530ECD8932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473200" y="5639040"/>
                <a:ext cx="1879560" cy="13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013540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301</Words>
  <Application>Microsoft Office PowerPoint</Application>
  <PresentationFormat>Widescreen</PresentationFormat>
  <Paragraphs>35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Laercio Comar</cp:lastModifiedBy>
  <cp:revision>68</cp:revision>
  <dcterms:created xsi:type="dcterms:W3CDTF">2020-11-28T14:11:50Z</dcterms:created>
  <dcterms:modified xsi:type="dcterms:W3CDTF">2021-05-15T16:36:36Z</dcterms:modified>
</cp:coreProperties>
</file>