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6" r:id="rId3"/>
    <p:sldId id="357" r:id="rId4"/>
    <p:sldId id="358" r:id="rId5"/>
    <p:sldId id="359" r:id="rId6"/>
    <p:sldId id="347" r:id="rId7"/>
    <p:sldId id="331" r:id="rId8"/>
    <p:sldId id="348" r:id="rId9"/>
    <p:sldId id="345" r:id="rId10"/>
    <p:sldId id="360" r:id="rId11"/>
    <p:sldId id="361" r:id="rId12"/>
    <p:sldId id="362" r:id="rId13"/>
    <p:sldId id="349" r:id="rId14"/>
    <p:sldId id="337" r:id="rId15"/>
    <p:sldId id="363" r:id="rId16"/>
    <p:sldId id="364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%2010\iCloudDrive\ADDE%20Monitor\IBGE%20-%20EMPREGO%20E%20RENDA\TAXA%20DESOCUPA&#199;&#195;O%20FEV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%2010\iCloudDrive\ADDE%20Monitor\IBGE%20-%20EMPREGO%20E%20RENDA\Serie-Historica-Peic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%2010\iCloudDrive\ADDE%20Monitor\IBGE%20-%20EMPREGO%20E%20RENDA\Serie-Historica-Peic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indows%2010\iCloudDrive\ADDE%20Monitor\IBGE%20-%20EMPREGO%20E%20RENDA\Serie-Historica-Peic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Taxa</a:t>
            </a:r>
            <a:r>
              <a:rPr lang="en-US" baseline="0"/>
              <a:t> de Desocupação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'20210501113827'!$A$3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'20210501113827'!$B$2:$DF$2</c:f>
              <c:strCache>
                <c:ptCount val="108"/>
                <c:pt idx="0">
                  <c:v>jan-fev-mar 2012</c:v>
                </c:pt>
                <c:pt idx="1">
                  <c:v>fev-mar-abr 2012</c:v>
                </c:pt>
                <c:pt idx="2">
                  <c:v>mar-abr-mai 2012</c:v>
                </c:pt>
                <c:pt idx="3">
                  <c:v>abr-mai-jun 2012</c:v>
                </c:pt>
                <c:pt idx="4">
                  <c:v>mai-jun-jul 2012</c:v>
                </c:pt>
                <c:pt idx="5">
                  <c:v>jun-jul-ago 2012</c:v>
                </c:pt>
                <c:pt idx="6">
                  <c:v>jul-ago-set 2012</c:v>
                </c:pt>
                <c:pt idx="7">
                  <c:v>ago-set-out 2012</c:v>
                </c:pt>
                <c:pt idx="8">
                  <c:v>set-out-nov 2012</c:v>
                </c:pt>
                <c:pt idx="9">
                  <c:v>out-nov-dez 2012</c:v>
                </c:pt>
                <c:pt idx="10">
                  <c:v>nov-dez-jan 2013</c:v>
                </c:pt>
                <c:pt idx="11">
                  <c:v>dez-jan-fev 2013</c:v>
                </c:pt>
                <c:pt idx="12">
                  <c:v>jan-fev-mar 2013</c:v>
                </c:pt>
                <c:pt idx="13">
                  <c:v>fev-mar-abr 2013</c:v>
                </c:pt>
                <c:pt idx="14">
                  <c:v>mar-abr-mai 2013</c:v>
                </c:pt>
                <c:pt idx="15">
                  <c:v>abr-mai-jun 2013</c:v>
                </c:pt>
                <c:pt idx="16">
                  <c:v>mai-jun-jul 2013</c:v>
                </c:pt>
                <c:pt idx="17">
                  <c:v>jun-jul-ago 2013</c:v>
                </c:pt>
                <c:pt idx="18">
                  <c:v>jul-ago-set 2013</c:v>
                </c:pt>
                <c:pt idx="19">
                  <c:v>ago-set-out 2013</c:v>
                </c:pt>
                <c:pt idx="20">
                  <c:v>set-out-nov 2013</c:v>
                </c:pt>
                <c:pt idx="21">
                  <c:v>out-nov-dez 2013</c:v>
                </c:pt>
                <c:pt idx="22">
                  <c:v>nov-dez-jan 2014</c:v>
                </c:pt>
                <c:pt idx="23">
                  <c:v>dez-jan-fev 2014</c:v>
                </c:pt>
                <c:pt idx="24">
                  <c:v>jan-fev-mar 2014</c:v>
                </c:pt>
                <c:pt idx="25">
                  <c:v>fev-mar-abr 2014</c:v>
                </c:pt>
                <c:pt idx="26">
                  <c:v>mar-abr-mai 2014</c:v>
                </c:pt>
                <c:pt idx="27">
                  <c:v>abr-mai-jun 2014</c:v>
                </c:pt>
                <c:pt idx="28">
                  <c:v>mai-jun-jul 2014</c:v>
                </c:pt>
                <c:pt idx="29">
                  <c:v>jun-jul-ago 2014</c:v>
                </c:pt>
                <c:pt idx="30">
                  <c:v>jul-ago-set 2014</c:v>
                </c:pt>
                <c:pt idx="31">
                  <c:v>ago-set-out 2014</c:v>
                </c:pt>
                <c:pt idx="32">
                  <c:v>set-out-nov 2014</c:v>
                </c:pt>
                <c:pt idx="33">
                  <c:v>out-nov-dez 2014</c:v>
                </c:pt>
                <c:pt idx="34">
                  <c:v>nov-dez-jan 2015</c:v>
                </c:pt>
                <c:pt idx="35">
                  <c:v>dez-jan-fev 2015</c:v>
                </c:pt>
                <c:pt idx="36">
                  <c:v>jan-fev-mar 2015</c:v>
                </c:pt>
                <c:pt idx="37">
                  <c:v>fev-mar-abr 2015</c:v>
                </c:pt>
                <c:pt idx="38">
                  <c:v>mar-abr-mai 2015</c:v>
                </c:pt>
                <c:pt idx="39">
                  <c:v>abr-mai-jun 2015</c:v>
                </c:pt>
                <c:pt idx="40">
                  <c:v>mai-jun-jul 2015</c:v>
                </c:pt>
                <c:pt idx="41">
                  <c:v>jun-jul-ago 2015</c:v>
                </c:pt>
                <c:pt idx="42">
                  <c:v>jul-ago-set 2015</c:v>
                </c:pt>
                <c:pt idx="43">
                  <c:v>ago-set-out 2015</c:v>
                </c:pt>
                <c:pt idx="44">
                  <c:v>set-out-nov 2015</c:v>
                </c:pt>
                <c:pt idx="45">
                  <c:v>out-nov-dez 2015</c:v>
                </c:pt>
                <c:pt idx="46">
                  <c:v>nov-dez-jan 2016</c:v>
                </c:pt>
                <c:pt idx="47">
                  <c:v>dez-jan-fev 2016</c:v>
                </c:pt>
                <c:pt idx="48">
                  <c:v>jan-fev-mar 2016</c:v>
                </c:pt>
                <c:pt idx="49">
                  <c:v>fev-mar-abr 2016</c:v>
                </c:pt>
                <c:pt idx="50">
                  <c:v>mar-abr-mai 2016</c:v>
                </c:pt>
                <c:pt idx="51">
                  <c:v>abr-mai-jun 2016</c:v>
                </c:pt>
                <c:pt idx="52">
                  <c:v>mai-jun-jul 2016</c:v>
                </c:pt>
                <c:pt idx="53">
                  <c:v>jun-jul-ago 2016</c:v>
                </c:pt>
                <c:pt idx="54">
                  <c:v>jul-ago-set 2016</c:v>
                </c:pt>
                <c:pt idx="55">
                  <c:v>ago-set-out 2016</c:v>
                </c:pt>
                <c:pt idx="56">
                  <c:v>set-out-nov 2016</c:v>
                </c:pt>
                <c:pt idx="57">
                  <c:v>out-nov-dez 2016</c:v>
                </c:pt>
                <c:pt idx="58">
                  <c:v>nov-dez-jan 2017</c:v>
                </c:pt>
                <c:pt idx="59">
                  <c:v>dez-jan-fev 2017</c:v>
                </c:pt>
                <c:pt idx="60">
                  <c:v>jan-fev-mar 2017</c:v>
                </c:pt>
                <c:pt idx="61">
                  <c:v>fev-mar-abr 2017</c:v>
                </c:pt>
                <c:pt idx="62">
                  <c:v>mar-abr-mai 2017</c:v>
                </c:pt>
                <c:pt idx="63">
                  <c:v>abr-mai-jun 2017</c:v>
                </c:pt>
                <c:pt idx="64">
                  <c:v>mai-jun-jul 2017</c:v>
                </c:pt>
                <c:pt idx="65">
                  <c:v>jun-jul-ago 2017</c:v>
                </c:pt>
                <c:pt idx="66">
                  <c:v>jul-ago-set 2017</c:v>
                </c:pt>
                <c:pt idx="67">
                  <c:v>ago-set-out 2017</c:v>
                </c:pt>
                <c:pt idx="68">
                  <c:v>set-out-nov 2017</c:v>
                </c:pt>
                <c:pt idx="69">
                  <c:v>out-nov-dez 2017</c:v>
                </c:pt>
                <c:pt idx="70">
                  <c:v>nov-dez-jan 2018</c:v>
                </c:pt>
                <c:pt idx="71">
                  <c:v>dez-jan-fev 2018</c:v>
                </c:pt>
                <c:pt idx="72">
                  <c:v>jan-fev-mar 2018</c:v>
                </c:pt>
                <c:pt idx="73">
                  <c:v>fev-mar-abr 2018</c:v>
                </c:pt>
                <c:pt idx="74">
                  <c:v>mar-abr-mai 2018</c:v>
                </c:pt>
                <c:pt idx="75">
                  <c:v>abr-mai-jun 2018</c:v>
                </c:pt>
                <c:pt idx="76">
                  <c:v>mai-jun-jul 2018</c:v>
                </c:pt>
                <c:pt idx="77">
                  <c:v>jun-jul-ago 2018</c:v>
                </c:pt>
                <c:pt idx="78">
                  <c:v>jul-ago-set 2018</c:v>
                </c:pt>
                <c:pt idx="79">
                  <c:v>ago-set-out 2018</c:v>
                </c:pt>
                <c:pt idx="80">
                  <c:v>set-out-nov 2018</c:v>
                </c:pt>
                <c:pt idx="81">
                  <c:v>out-nov-dez 2018</c:v>
                </c:pt>
                <c:pt idx="82">
                  <c:v>nov-dez-jan 2019</c:v>
                </c:pt>
                <c:pt idx="83">
                  <c:v>dez-jan-fev 2019</c:v>
                </c:pt>
                <c:pt idx="84">
                  <c:v>jan-fev-mar 2019</c:v>
                </c:pt>
                <c:pt idx="85">
                  <c:v>fev-mar-abr 2019</c:v>
                </c:pt>
                <c:pt idx="86">
                  <c:v>mar-abr-mai 2019</c:v>
                </c:pt>
                <c:pt idx="87">
                  <c:v>abr-mai-jun 2019</c:v>
                </c:pt>
                <c:pt idx="88">
                  <c:v>mai-jun-jul 2019</c:v>
                </c:pt>
                <c:pt idx="89">
                  <c:v>jun-jul-ago 2019</c:v>
                </c:pt>
                <c:pt idx="90">
                  <c:v>jul-ago-set 2019</c:v>
                </c:pt>
                <c:pt idx="91">
                  <c:v>ago-set-out 2019</c:v>
                </c:pt>
                <c:pt idx="92">
                  <c:v>set-out-nov 2019</c:v>
                </c:pt>
                <c:pt idx="93">
                  <c:v>out-nov-dez 2019</c:v>
                </c:pt>
                <c:pt idx="94">
                  <c:v>nov-dez-jan 2020</c:v>
                </c:pt>
                <c:pt idx="95">
                  <c:v>dez-jan-fev 2020</c:v>
                </c:pt>
                <c:pt idx="96">
                  <c:v>jan-fev-mar 2020</c:v>
                </c:pt>
                <c:pt idx="97">
                  <c:v>fev-mar-abr 2020</c:v>
                </c:pt>
                <c:pt idx="98">
                  <c:v>mar-abr-mai 2020</c:v>
                </c:pt>
                <c:pt idx="99">
                  <c:v>abr-mai-jun 2020</c:v>
                </c:pt>
                <c:pt idx="100">
                  <c:v>mai-jun-jul 2020</c:v>
                </c:pt>
                <c:pt idx="101">
                  <c:v>jun-jul-ago 2020</c:v>
                </c:pt>
                <c:pt idx="102">
                  <c:v>jul-ago-set 2020</c:v>
                </c:pt>
                <c:pt idx="103">
                  <c:v>ago-set-out 2020</c:v>
                </c:pt>
                <c:pt idx="104">
                  <c:v>set-out-nov 2020</c:v>
                </c:pt>
                <c:pt idx="105">
                  <c:v>out-nov-dez 2020</c:v>
                </c:pt>
                <c:pt idx="106">
                  <c:v>nov-dez-jan 2021</c:v>
                </c:pt>
                <c:pt idx="107">
                  <c:v>dez-jan-fev 2021</c:v>
                </c:pt>
              </c:strCache>
            </c:strRef>
          </c:cat>
          <c:val>
            <c:numRef>
              <c:f>'20210501113827'!$B$3:$DF$3</c:f>
              <c:numCache>
                <c:formatCode>0.0_ ;[Red]\-0.0\ </c:formatCode>
                <c:ptCount val="109"/>
                <c:pt idx="0">
                  <c:v>7.9</c:v>
                </c:pt>
                <c:pt idx="1">
                  <c:v>7.7</c:v>
                </c:pt>
                <c:pt idx="2">
                  <c:v>7.6</c:v>
                </c:pt>
                <c:pt idx="3">
                  <c:v>7.5</c:v>
                </c:pt>
                <c:pt idx="4">
                  <c:v>7.4</c:v>
                </c:pt>
                <c:pt idx="5">
                  <c:v>7.3</c:v>
                </c:pt>
                <c:pt idx="6">
                  <c:v>7.1</c:v>
                </c:pt>
                <c:pt idx="7">
                  <c:v>6.9</c:v>
                </c:pt>
                <c:pt idx="8">
                  <c:v>6.8</c:v>
                </c:pt>
                <c:pt idx="9">
                  <c:v>6.9</c:v>
                </c:pt>
                <c:pt idx="10">
                  <c:v>7.2</c:v>
                </c:pt>
                <c:pt idx="11">
                  <c:v>7.7</c:v>
                </c:pt>
                <c:pt idx="12">
                  <c:v>8</c:v>
                </c:pt>
                <c:pt idx="13">
                  <c:v>7.8</c:v>
                </c:pt>
                <c:pt idx="14">
                  <c:v>7.6</c:v>
                </c:pt>
                <c:pt idx="15">
                  <c:v>7.4</c:v>
                </c:pt>
                <c:pt idx="16">
                  <c:v>7.3</c:v>
                </c:pt>
                <c:pt idx="17">
                  <c:v>7.1</c:v>
                </c:pt>
                <c:pt idx="18">
                  <c:v>6.9</c:v>
                </c:pt>
                <c:pt idx="19">
                  <c:v>6.7</c:v>
                </c:pt>
                <c:pt idx="20">
                  <c:v>6.5</c:v>
                </c:pt>
                <c:pt idx="21">
                  <c:v>6.2</c:v>
                </c:pt>
                <c:pt idx="22">
                  <c:v>6.4</c:v>
                </c:pt>
                <c:pt idx="23">
                  <c:v>6.7</c:v>
                </c:pt>
                <c:pt idx="24">
                  <c:v>7.2</c:v>
                </c:pt>
                <c:pt idx="25">
                  <c:v>7.1</c:v>
                </c:pt>
                <c:pt idx="26">
                  <c:v>7</c:v>
                </c:pt>
                <c:pt idx="27">
                  <c:v>6.8</c:v>
                </c:pt>
                <c:pt idx="28">
                  <c:v>6.9</c:v>
                </c:pt>
                <c:pt idx="29">
                  <c:v>6.9</c:v>
                </c:pt>
                <c:pt idx="30">
                  <c:v>6.8</c:v>
                </c:pt>
                <c:pt idx="31">
                  <c:v>6.6</c:v>
                </c:pt>
                <c:pt idx="32">
                  <c:v>6.5</c:v>
                </c:pt>
                <c:pt idx="33">
                  <c:v>6.5</c:v>
                </c:pt>
                <c:pt idx="34">
                  <c:v>6.8</c:v>
                </c:pt>
                <c:pt idx="35">
                  <c:v>7.4</c:v>
                </c:pt>
                <c:pt idx="36">
                  <c:v>7.9</c:v>
                </c:pt>
                <c:pt idx="37">
                  <c:v>8</c:v>
                </c:pt>
                <c:pt idx="38">
                  <c:v>8.1</c:v>
                </c:pt>
                <c:pt idx="39">
                  <c:v>8.3000000000000007</c:v>
                </c:pt>
                <c:pt idx="40">
                  <c:v>8.5</c:v>
                </c:pt>
                <c:pt idx="41">
                  <c:v>8.6999999999999993</c:v>
                </c:pt>
                <c:pt idx="42">
                  <c:v>8.9</c:v>
                </c:pt>
                <c:pt idx="43">
                  <c:v>8.9</c:v>
                </c:pt>
                <c:pt idx="44">
                  <c:v>9</c:v>
                </c:pt>
                <c:pt idx="45">
                  <c:v>8.9</c:v>
                </c:pt>
                <c:pt idx="46">
                  <c:v>9.5</c:v>
                </c:pt>
                <c:pt idx="47">
                  <c:v>10.199999999999999</c:v>
                </c:pt>
                <c:pt idx="48">
                  <c:v>10.9</c:v>
                </c:pt>
                <c:pt idx="49">
                  <c:v>11.2</c:v>
                </c:pt>
                <c:pt idx="50">
                  <c:v>11.2</c:v>
                </c:pt>
                <c:pt idx="51">
                  <c:v>11.3</c:v>
                </c:pt>
                <c:pt idx="52">
                  <c:v>11.6</c:v>
                </c:pt>
                <c:pt idx="53">
                  <c:v>11.8</c:v>
                </c:pt>
                <c:pt idx="54">
                  <c:v>11.8</c:v>
                </c:pt>
                <c:pt idx="55">
                  <c:v>11.8</c:v>
                </c:pt>
                <c:pt idx="56">
                  <c:v>11.8</c:v>
                </c:pt>
                <c:pt idx="57">
                  <c:v>12</c:v>
                </c:pt>
                <c:pt idx="58">
                  <c:v>12.6</c:v>
                </c:pt>
                <c:pt idx="59">
                  <c:v>13.2</c:v>
                </c:pt>
                <c:pt idx="60">
                  <c:v>13.7</c:v>
                </c:pt>
                <c:pt idx="61">
                  <c:v>13.6</c:v>
                </c:pt>
                <c:pt idx="62">
                  <c:v>13.3</c:v>
                </c:pt>
                <c:pt idx="63">
                  <c:v>13</c:v>
                </c:pt>
                <c:pt idx="64">
                  <c:v>12.8</c:v>
                </c:pt>
                <c:pt idx="65">
                  <c:v>12.6</c:v>
                </c:pt>
                <c:pt idx="66">
                  <c:v>12.4</c:v>
                </c:pt>
                <c:pt idx="67">
                  <c:v>12.2</c:v>
                </c:pt>
                <c:pt idx="68">
                  <c:v>12</c:v>
                </c:pt>
                <c:pt idx="69">
                  <c:v>11.8</c:v>
                </c:pt>
                <c:pt idx="70">
                  <c:v>12.2</c:v>
                </c:pt>
                <c:pt idx="71">
                  <c:v>12.6</c:v>
                </c:pt>
                <c:pt idx="72">
                  <c:v>13.1</c:v>
                </c:pt>
                <c:pt idx="73">
                  <c:v>12.9</c:v>
                </c:pt>
                <c:pt idx="74">
                  <c:v>12.7</c:v>
                </c:pt>
                <c:pt idx="75">
                  <c:v>12.4</c:v>
                </c:pt>
                <c:pt idx="76">
                  <c:v>12.3</c:v>
                </c:pt>
                <c:pt idx="77">
                  <c:v>12.1</c:v>
                </c:pt>
                <c:pt idx="78">
                  <c:v>11.9</c:v>
                </c:pt>
                <c:pt idx="79">
                  <c:v>11.7</c:v>
                </c:pt>
                <c:pt idx="80">
                  <c:v>11.6</c:v>
                </c:pt>
                <c:pt idx="81">
                  <c:v>11.6</c:v>
                </c:pt>
                <c:pt idx="82">
                  <c:v>12</c:v>
                </c:pt>
                <c:pt idx="83">
                  <c:v>12.4</c:v>
                </c:pt>
                <c:pt idx="84">
                  <c:v>12.7</c:v>
                </c:pt>
                <c:pt idx="85">
                  <c:v>12.5</c:v>
                </c:pt>
                <c:pt idx="86">
                  <c:v>12.3</c:v>
                </c:pt>
                <c:pt idx="87">
                  <c:v>12</c:v>
                </c:pt>
                <c:pt idx="88">
                  <c:v>11.8</c:v>
                </c:pt>
                <c:pt idx="89">
                  <c:v>11.8</c:v>
                </c:pt>
                <c:pt idx="90">
                  <c:v>11.8</c:v>
                </c:pt>
                <c:pt idx="91">
                  <c:v>11.6</c:v>
                </c:pt>
                <c:pt idx="92">
                  <c:v>11.2</c:v>
                </c:pt>
                <c:pt idx="93">
                  <c:v>11</c:v>
                </c:pt>
                <c:pt idx="94">
                  <c:v>11.2</c:v>
                </c:pt>
                <c:pt idx="95">
                  <c:v>11.6</c:v>
                </c:pt>
                <c:pt idx="96">
                  <c:v>12.2</c:v>
                </c:pt>
                <c:pt idx="97">
                  <c:v>12.6</c:v>
                </c:pt>
                <c:pt idx="98">
                  <c:v>12.9</c:v>
                </c:pt>
                <c:pt idx="99">
                  <c:v>13.3</c:v>
                </c:pt>
                <c:pt idx="100">
                  <c:v>13.8</c:v>
                </c:pt>
                <c:pt idx="101">
                  <c:v>14.4</c:v>
                </c:pt>
                <c:pt idx="102">
                  <c:v>14.6</c:v>
                </c:pt>
                <c:pt idx="103">
                  <c:v>14.3</c:v>
                </c:pt>
                <c:pt idx="104">
                  <c:v>14.1</c:v>
                </c:pt>
                <c:pt idx="105">
                  <c:v>13.9</c:v>
                </c:pt>
                <c:pt idx="106">
                  <c:v>14.2</c:v>
                </c:pt>
                <c:pt idx="107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66-4C9C-A4A2-DEEFADBFB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4011880"/>
        <c:axId val="534016800"/>
      </c:barChart>
      <c:catAx>
        <c:axId val="534011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4016800"/>
        <c:crosses val="autoZero"/>
        <c:auto val="1"/>
        <c:lblAlgn val="ctr"/>
        <c:lblOffset val="100"/>
        <c:noMultiLvlLbl val="0"/>
      </c:catAx>
      <c:valAx>
        <c:axId val="534016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;[Red]\-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4011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 err="1"/>
              <a:t>Famílias</a:t>
            </a:r>
            <a:r>
              <a:rPr lang="en-US" sz="2800" b="1" dirty="0"/>
              <a:t> </a:t>
            </a:r>
            <a:r>
              <a:rPr lang="en-US" sz="2800" b="1" dirty="0" err="1"/>
              <a:t>endividadas</a:t>
            </a:r>
            <a:r>
              <a:rPr lang="en-US" sz="2800" b="1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Planilha1!$A$2</c:f>
              <c:strCache>
                <c:ptCount val="1"/>
                <c:pt idx="0">
                  <c:v>Famílias endividadas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Planilha1!$B$1:$EF$1</c:f>
              <c:numCache>
                <c:formatCode>mmm\-yy</c:formatCode>
                <c:ptCount val="135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  <c:pt idx="64">
                  <c:v>43952</c:v>
                </c:pt>
                <c:pt idx="65">
                  <c:v>43983</c:v>
                </c:pt>
                <c:pt idx="66">
                  <c:v>44013</c:v>
                </c:pt>
                <c:pt idx="67">
                  <c:v>44044</c:v>
                </c:pt>
                <c:pt idx="68">
                  <c:v>44075</c:v>
                </c:pt>
                <c:pt idx="69">
                  <c:v>44105</c:v>
                </c:pt>
                <c:pt idx="70">
                  <c:v>44136</c:v>
                </c:pt>
                <c:pt idx="71">
                  <c:v>44166</c:v>
                </c:pt>
                <c:pt idx="72">
                  <c:v>44197</c:v>
                </c:pt>
                <c:pt idx="73">
                  <c:v>44228</c:v>
                </c:pt>
                <c:pt idx="74">
                  <c:v>44256</c:v>
                </c:pt>
              </c:numCache>
            </c:numRef>
          </c:cat>
          <c:val>
            <c:numRef>
              <c:f>Planilha1!$B$2:$EF$2</c:f>
              <c:numCache>
                <c:formatCode>0.0%</c:formatCode>
                <c:ptCount val="135"/>
                <c:pt idx="0">
                  <c:v>0.5754901577354512</c:v>
                </c:pt>
                <c:pt idx="1">
                  <c:v>0.57806042024530635</c:v>
                </c:pt>
                <c:pt idx="2">
                  <c:v>0.59606748910794494</c:v>
                </c:pt>
                <c:pt idx="3">
                  <c:v>0.61597024180154392</c:v>
                </c:pt>
                <c:pt idx="4">
                  <c:v>0.62434647182876746</c:v>
                </c:pt>
                <c:pt idx="5">
                  <c:v>0.62017605584583424</c:v>
                </c:pt>
                <c:pt idx="6">
                  <c:v>0.61903206534506783</c:v>
                </c:pt>
                <c:pt idx="7">
                  <c:v>0.62731505324697756</c:v>
                </c:pt>
                <c:pt idx="8">
                  <c:v>0.63463470639311947</c:v>
                </c:pt>
                <c:pt idx="9">
                  <c:v>0.62107198999533675</c:v>
                </c:pt>
                <c:pt idx="10">
                  <c:v>0.60962382177374008</c:v>
                </c:pt>
                <c:pt idx="11">
                  <c:v>0.61134487016149131</c:v>
                </c:pt>
                <c:pt idx="12">
                  <c:v>0.61562045099805518</c:v>
                </c:pt>
                <c:pt idx="13">
                  <c:v>0.60847054369930365</c:v>
                </c:pt>
                <c:pt idx="14">
                  <c:v>0.60278158488708389</c:v>
                </c:pt>
                <c:pt idx="15">
                  <c:v>0.61233384025845283</c:v>
                </c:pt>
                <c:pt idx="16">
                  <c:v>0.60417013798047858</c:v>
                </c:pt>
                <c:pt idx="17">
                  <c:v>0.59613333065289076</c:v>
                </c:pt>
                <c:pt idx="18">
                  <c:v>0.5941347663020472</c:v>
                </c:pt>
                <c:pt idx="19">
                  <c:v>0.5994882227674837</c:v>
                </c:pt>
                <c:pt idx="20">
                  <c:v>0.60194788448923664</c:v>
                </c:pt>
                <c:pt idx="21">
                  <c:v>0.59827291137071359</c:v>
                </c:pt>
                <c:pt idx="22">
                  <c:v>0.59587189134763452</c:v>
                </c:pt>
                <c:pt idx="23">
                  <c:v>0.58981286063225324</c:v>
                </c:pt>
                <c:pt idx="24">
                  <c:v>0.58635588577540687</c:v>
                </c:pt>
                <c:pt idx="25">
                  <c:v>0.58709604377850955</c:v>
                </c:pt>
                <c:pt idx="26">
                  <c:v>0.60789485535113419</c:v>
                </c:pt>
                <c:pt idx="27">
                  <c:v>0.62077398071333867</c:v>
                </c:pt>
                <c:pt idx="28">
                  <c:v>0.60742015064629573</c:v>
                </c:pt>
                <c:pt idx="29">
                  <c:v>0.59387651714826373</c:v>
                </c:pt>
                <c:pt idx="30">
                  <c:v>0.6021336335200772</c:v>
                </c:pt>
                <c:pt idx="31">
                  <c:v>0.61164040334750802</c:v>
                </c:pt>
                <c:pt idx="32">
                  <c:v>0.6166783642502075</c:v>
                </c:pt>
                <c:pt idx="33">
                  <c:v>0.61833585881358233</c:v>
                </c:pt>
                <c:pt idx="34">
                  <c:v>0.62159414888079945</c:v>
                </c:pt>
                <c:pt idx="35">
                  <c:v>0.62192310683900265</c:v>
                </c:pt>
                <c:pt idx="36">
                  <c:v>0.61333481006633472</c:v>
                </c:pt>
                <c:pt idx="37">
                  <c:v>0.6119473595777547</c:v>
                </c:pt>
                <c:pt idx="38">
                  <c:v>0.61227421925943237</c:v>
                </c:pt>
                <c:pt idx="39">
                  <c:v>0.60210318783875094</c:v>
                </c:pt>
                <c:pt idx="40">
                  <c:v>0.590791579982059</c:v>
                </c:pt>
                <c:pt idx="41">
                  <c:v>0.58592638997970969</c:v>
                </c:pt>
                <c:pt idx="42">
                  <c:v>0.5957837138789468</c:v>
                </c:pt>
                <c:pt idx="43">
                  <c:v>0.60669657088882922</c:v>
                </c:pt>
                <c:pt idx="44">
                  <c:v>0.60655341943928986</c:v>
                </c:pt>
                <c:pt idx="45">
                  <c:v>0.60684221256877591</c:v>
                </c:pt>
                <c:pt idx="46">
                  <c:v>0.60343192295231018</c:v>
                </c:pt>
                <c:pt idx="47">
                  <c:v>0.59819373799797382</c:v>
                </c:pt>
                <c:pt idx="48">
                  <c:v>0.60110837534917327</c:v>
                </c:pt>
                <c:pt idx="49">
                  <c:v>0.61546596361109573</c:v>
                </c:pt>
                <c:pt idx="50">
                  <c:v>0.62432220878627609</c:v>
                </c:pt>
                <c:pt idx="51">
                  <c:v>0.62710128044797475</c:v>
                </c:pt>
                <c:pt idx="52">
                  <c:v>0.63439834108918025</c:v>
                </c:pt>
                <c:pt idx="53">
                  <c:v>0.64022032663415174</c:v>
                </c:pt>
                <c:pt idx="54">
                  <c:v>0.64072116489030351</c:v>
                </c:pt>
                <c:pt idx="55">
                  <c:v>0.64791997865937356</c:v>
                </c:pt>
                <c:pt idx="56">
                  <c:v>0.65069138420746953</c:v>
                </c:pt>
                <c:pt idx="57">
                  <c:v>0.64720286681154693</c:v>
                </c:pt>
                <c:pt idx="58">
                  <c:v>0.65094132580514064</c:v>
                </c:pt>
                <c:pt idx="59">
                  <c:v>0.65610862589772856</c:v>
                </c:pt>
                <c:pt idx="60">
                  <c:v>0.65325518061517518</c:v>
                </c:pt>
                <c:pt idx="61">
                  <c:v>0.65071115209492847</c:v>
                </c:pt>
                <c:pt idx="62">
                  <c:v>0.6618742749480524</c:v>
                </c:pt>
                <c:pt idx="63">
                  <c:v>0.66603288916812342</c:v>
                </c:pt>
                <c:pt idx="64">
                  <c:v>0.66468510211545417</c:v>
                </c:pt>
                <c:pt idx="65">
                  <c:v>0.67089838726725581</c:v>
                </c:pt>
                <c:pt idx="66">
                  <c:v>0.67410069840522269</c:v>
                </c:pt>
                <c:pt idx="67">
                  <c:v>0.67454950025269222</c:v>
                </c:pt>
                <c:pt idx="68">
                  <c:v>0.67187788310664465</c:v>
                </c:pt>
                <c:pt idx="69">
                  <c:v>0.66486231733601886</c:v>
                </c:pt>
                <c:pt idx="70">
                  <c:v>0.65975316429835318</c:v>
                </c:pt>
                <c:pt idx="71">
                  <c:v>0.66268128027825535</c:v>
                </c:pt>
                <c:pt idx="72">
                  <c:v>0.66469315157609932</c:v>
                </c:pt>
                <c:pt idx="73">
                  <c:v>0.66732278525684008</c:v>
                </c:pt>
                <c:pt idx="74">
                  <c:v>0.67334602633575924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4C-48BA-97D8-90E6BB1E1F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4934152"/>
        <c:axId val="494937104"/>
      </c:barChart>
      <c:dateAx>
        <c:axId val="49493415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4937104"/>
        <c:crosses val="autoZero"/>
        <c:auto val="1"/>
        <c:lblOffset val="100"/>
        <c:baseTimeUnit val="months"/>
      </c:dateAx>
      <c:valAx>
        <c:axId val="494937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4934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800" b="1" dirty="0"/>
              <a:t>Famílias com conta em Atraso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Planilha1!$A$8</c:f>
              <c:strCache>
                <c:ptCount val="1"/>
                <c:pt idx="0">
                  <c:v>Famílias com conta em Atraso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Planilha1!$B$7:$EF$7</c:f>
              <c:numCache>
                <c:formatCode>mmm\-yy</c:formatCode>
                <c:ptCount val="135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  <c:pt idx="64">
                  <c:v>43952</c:v>
                </c:pt>
                <c:pt idx="65">
                  <c:v>43983</c:v>
                </c:pt>
                <c:pt idx="66">
                  <c:v>44013</c:v>
                </c:pt>
                <c:pt idx="67">
                  <c:v>44044</c:v>
                </c:pt>
                <c:pt idx="68">
                  <c:v>44075</c:v>
                </c:pt>
                <c:pt idx="69">
                  <c:v>44105</c:v>
                </c:pt>
                <c:pt idx="70">
                  <c:v>44136</c:v>
                </c:pt>
                <c:pt idx="71">
                  <c:v>44166</c:v>
                </c:pt>
                <c:pt idx="72">
                  <c:v>44197</c:v>
                </c:pt>
                <c:pt idx="73">
                  <c:v>44228</c:v>
                </c:pt>
                <c:pt idx="74">
                  <c:v>44256</c:v>
                </c:pt>
              </c:numCache>
            </c:numRef>
          </c:cat>
          <c:val>
            <c:numRef>
              <c:f>Planilha1!$B$8:$EF$8</c:f>
              <c:numCache>
                <c:formatCode>0.0%</c:formatCode>
                <c:ptCount val="135"/>
                <c:pt idx="0">
                  <c:v>0.17762560479159545</c:v>
                </c:pt>
                <c:pt idx="1">
                  <c:v>0.17476216771689232</c:v>
                </c:pt>
                <c:pt idx="2">
                  <c:v>0.17888524133934749</c:v>
                </c:pt>
                <c:pt idx="3">
                  <c:v>0.19736105233861673</c:v>
                </c:pt>
                <c:pt idx="4">
                  <c:v>0.21094103702937542</c:v>
                </c:pt>
                <c:pt idx="5">
                  <c:v>0.21328273766065156</c:v>
                </c:pt>
                <c:pt idx="6">
                  <c:v>0.21488183871599487</c:v>
                </c:pt>
                <c:pt idx="7">
                  <c:v>0.22378505950454258</c:v>
                </c:pt>
                <c:pt idx="8">
                  <c:v>0.23060381300221217</c:v>
                </c:pt>
                <c:pt idx="9">
                  <c:v>0.23112099977094028</c:v>
                </c:pt>
                <c:pt idx="10">
                  <c:v>0.22695696664323897</c:v>
                </c:pt>
                <c:pt idx="11">
                  <c:v>0.23187884641814255</c:v>
                </c:pt>
                <c:pt idx="12">
                  <c:v>0.23686818386453332</c:v>
                </c:pt>
                <c:pt idx="13">
                  <c:v>0.23273023264377071</c:v>
                </c:pt>
                <c:pt idx="14">
                  <c:v>0.23510287447818748</c:v>
                </c:pt>
                <c:pt idx="15">
                  <c:v>0.2380502487823786</c:v>
                </c:pt>
                <c:pt idx="16">
                  <c:v>0.24391951211272164</c:v>
                </c:pt>
                <c:pt idx="17">
                  <c:v>0.24049896314552927</c:v>
                </c:pt>
                <c:pt idx="18">
                  <c:v>0.23612154636769844</c:v>
                </c:pt>
                <c:pt idx="19">
                  <c:v>0.25253265356692844</c:v>
                </c:pt>
                <c:pt idx="20">
                  <c:v>0.25458621138779014</c:v>
                </c:pt>
                <c:pt idx="21">
                  <c:v>0.24699670975708868</c:v>
                </c:pt>
                <c:pt idx="22">
                  <c:v>0.24389755481530559</c:v>
                </c:pt>
                <c:pt idx="23">
                  <c:v>0.23977117212129781</c:v>
                </c:pt>
                <c:pt idx="24">
                  <c:v>0.23895936360684</c:v>
                </c:pt>
                <c:pt idx="25">
                  <c:v>0.24064453641272354</c:v>
                </c:pt>
                <c:pt idx="26">
                  <c:v>0.24867879238387705</c:v>
                </c:pt>
                <c:pt idx="27">
                  <c:v>0.25379695739136249</c:v>
                </c:pt>
                <c:pt idx="28">
                  <c:v>0.25543398096787506</c:v>
                </c:pt>
                <c:pt idx="29">
                  <c:v>0.25580304958737382</c:v>
                </c:pt>
                <c:pt idx="30">
                  <c:v>0.25460558816140616</c:v>
                </c:pt>
                <c:pt idx="31">
                  <c:v>0.25921420704874892</c:v>
                </c:pt>
                <c:pt idx="32">
                  <c:v>0.26454665544167572</c:v>
                </c:pt>
                <c:pt idx="33">
                  <c:v>0.25997971930555797</c:v>
                </c:pt>
                <c:pt idx="34">
                  <c:v>0.25835446360475478</c:v>
                </c:pt>
                <c:pt idx="35">
                  <c:v>0.25717600022367049</c:v>
                </c:pt>
                <c:pt idx="36">
                  <c:v>0.24969626127455899</c:v>
                </c:pt>
                <c:pt idx="37">
                  <c:v>0.24896955738367518</c:v>
                </c:pt>
                <c:pt idx="38">
                  <c:v>0.25197590782370904</c:v>
                </c:pt>
                <c:pt idx="39">
                  <c:v>0.2501649092122174</c:v>
                </c:pt>
                <c:pt idx="40">
                  <c:v>0.24208373228411761</c:v>
                </c:pt>
                <c:pt idx="41">
                  <c:v>0.23749437375142371</c:v>
                </c:pt>
                <c:pt idx="42">
                  <c:v>0.23682331868498777</c:v>
                </c:pt>
                <c:pt idx="43">
                  <c:v>0.23810169294670691</c:v>
                </c:pt>
                <c:pt idx="44">
                  <c:v>0.23771346181705377</c:v>
                </c:pt>
                <c:pt idx="45">
                  <c:v>0.23481366657888797</c:v>
                </c:pt>
                <c:pt idx="46">
                  <c:v>0.22918413082645589</c:v>
                </c:pt>
                <c:pt idx="47">
                  <c:v>0.22761981149716304</c:v>
                </c:pt>
                <c:pt idx="48">
                  <c:v>0.22858361481216075</c:v>
                </c:pt>
                <c:pt idx="49">
                  <c:v>0.23140901472155168</c:v>
                </c:pt>
                <c:pt idx="50">
                  <c:v>0.23355940893320512</c:v>
                </c:pt>
                <c:pt idx="51">
                  <c:v>0.23870067317166593</c:v>
                </c:pt>
                <c:pt idx="52">
                  <c:v>0.24082914592782589</c:v>
                </c:pt>
                <c:pt idx="53">
                  <c:v>0.23601117168891866</c:v>
                </c:pt>
                <c:pt idx="54">
                  <c:v>0.23897178533078536</c:v>
                </c:pt>
                <c:pt idx="55">
                  <c:v>0.24254291795617366</c:v>
                </c:pt>
                <c:pt idx="56">
                  <c:v>0.24479114434253277</c:v>
                </c:pt>
                <c:pt idx="57">
                  <c:v>0.24874574986782941</c:v>
                </c:pt>
                <c:pt idx="58">
                  <c:v>0.24683446303557349</c:v>
                </c:pt>
                <c:pt idx="59">
                  <c:v>0.24455654013797828</c:v>
                </c:pt>
                <c:pt idx="60">
                  <c:v>0.23843566889409382</c:v>
                </c:pt>
                <c:pt idx="61">
                  <c:v>0.24113982723327781</c:v>
                </c:pt>
                <c:pt idx="62">
                  <c:v>0.25270980505590213</c:v>
                </c:pt>
                <c:pt idx="63">
                  <c:v>0.25269229889159173</c:v>
                </c:pt>
                <c:pt idx="64">
                  <c:v>0.25063400472781949</c:v>
                </c:pt>
                <c:pt idx="65">
                  <c:v>0.25424520820696012</c:v>
                </c:pt>
                <c:pt idx="66">
                  <c:v>0.26265230364966796</c:v>
                </c:pt>
                <c:pt idx="67">
                  <c:v>0.26670121059551338</c:v>
                </c:pt>
                <c:pt idx="68">
                  <c:v>0.26504659485588694</c:v>
                </c:pt>
                <c:pt idx="69">
                  <c:v>0.26071091452685746</c:v>
                </c:pt>
                <c:pt idx="70">
                  <c:v>0.25668996940150995</c:v>
                </c:pt>
                <c:pt idx="71">
                  <c:v>0.25246986765462304</c:v>
                </c:pt>
                <c:pt idx="72">
                  <c:v>0.24804185052170527</c:v>
                </c:pt>
                <c:pt idx="73">
                  <c:v>0.2449632953751292</c:v>
                </c:pt>
                <c:pt idx="74">
                  <c:v>0.24435092214157395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E9-4AED-B5C1-FF154E14E3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4933824"/>
        <c:axId val="494935464"/>
      </c:barChart>
      <c:dateAx>
        <c:axId val="49493382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4935464"/>
        <c:crosses val="autoZero"/>
        <c:auto val="1"/>
        <c:lblOffset val="100"/>
        <c:baseTimeUnit val="months"/>
      </c:dateAx>
      <c:valAx>
        <c:axId val="494935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493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200" b="1" dirty="0"/>
              <a:t>Famílias que não terão condições de pagar as dívidas em atraso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Planilha1!$A$16</c:f>
              <c:strCache>
                <c:ptCount val="1"/>
                <c:pt idx="0">
                  <c:v>Famílias que não terão condições de pagar as dívidas em atraso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Planilha1!$B$15:$EF$15</c:f>
              <c:numCache>
                <c:formatCode>mmm\-yy</c:formatCode>
                <c:ptCount val="135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  <c:pt idx="64">
                  <c:v>43952</c:v>
                </c:pt>
                <c:pt idx="65">
                  <c:v>43983</c:v>
                </c:pt>
                <c:pt idx="66">
                  <c:v>44013</c:v>
                </c:pt>
                <c:pt idx="67">
                  <c:v>44044</c:v>
                </c:pt>
                <c:pt idx="68">
                  <c:v>44075</c:v>
                </c:pt>
                <c:pt idx="69">
                  <c:v>44105</c:v>
                </c:pt>
                <c:pt idx="70">
                  <c:v>44136</c:v>
                </c:pt>
                <c:pt idx="71">
                  <c:v>44166</c:v>
                </c:pt>
                <c:pt idx="72">
                  <c:v>44197</c:v>
                </c:pt>
                <c:pt idx="73">
                  <c:v>44228</c:v>
                </c:pt>
                <c:pt idx="74">
                  <c:v>44256</c:v>
                </c:pt>
              </c:numCache>
            </c:numRef>
          </c:cat>
          <c:val>
            <c:numRef>
              <c:f>Planilha1!$B$16:$EF$16</c:f>
              <c:numCache>
                <c:formatCode>0.0%</c:formatCode>
                <c:ptCount val="135"/>
                <c:pt idx="0">
                  <c:v>6.4426161611019162E-2</c:v>
                </c:pt>
                <c:pt idx="1">
                  <c:v>6.3695400513820416E-2</c:v>
                </c:pt>
                <c:pt idx="2">
                  <c:v>6.1954361381970323E-2</c:v>
                </c:pt>
                <c:pt idx="3">
                  <c:v>6.9225397211609918E-2</c:v>
                </c:pt>
                <c:pt idx="4">
                  <c:v>7.416710484213844E-2</c:v>
                </c:pt>
                <c:pt idx="5">
                  <c:v>7.9155495882680893E-2</c:v>
                </c:pt>
                <c:pt idx="6">
                  <c:v>8.0825532501716049E-2</c:v>
                </c:pt>
                <c:pt idx="7">
                  <c:v>8.3605385514514394E-2</c:v>
                </c:pt>
                <c:pt idx="8">
                  <c:v>8.5609517234091409E-2</c:v>
                </c:pt>
                <c:pt idx="9">
                  <c:v>8.5246111922155587E-2</c:v>
                </c:pt>
                <c:pt idx="10">
                  <c:v>8.5266980496694178E-2</c:v>
                </c:pt>
                <c:pt idx="11">
                  <c:v>8.7418945231913792E-2</c:v>
                </c:pt>
                <c:pt idx="12">
                  <c:v>9.008357574578979E-2</c:v>
                </c:pt>
                <c:pt idx="13">
                  <c:v>8.5933507236795284E-2</c:v>
                </c:pt>
                <c:pt idx="14">
                  <c:v>8.3224132533370979E-2</c:v>
                </c:pt>
                <c:pt idx="15">
                  <c:v>8.4444604869154644E-2</c:v>
                </c:pt>
                <c:pt idx="16">
                  <c:v>9.218933042007732E-2</c:v>
                </c:pt>
                <c:pt idx="17">
                  <c:v>9.3708922171476861E-2</c:v>
                </c:pt>
                <c:pt idx="18">
                  <c:v>8.9795635906263285E-2</c:v>
                </c:pt>
                <c:pt idx="19">
                  <c:v>9.7588486205899425E-2</c:v>
                </c:pt>
                <c:pt idx="20">
                  <c:v>9.9409465232732183E-2</c:v>
                </c:pt>
                <c:pt idx="21">
                  <c:v>9.7895594015376286E-2</c:v>
                </c:pt>
                <c:pt idx="22">
                  <c:v>9.4744928210250823E-2</c:v>
                </c:pt>
                <c:pt idx="23">
                  <c:v>9.0967030060597295E-2</c:v>
                </c:pt>
                <c:pt idx="24">
                  <c:v>0.10200117689123415</c:v>
                </c:pt>
                <c:pt idx="25">
                  <c:v>0.10226235365398964</c:v>
                </c:pt>
                <c:pt idx="26">
                  <c:v>0.10423291287169406</c:v>
                </c:pt>
                <c:pt idx="27">
                  <c:v>0.10205823910269506</c:v>
                </c:pt>
                <c:pt idx="28">
                  <c:v>0.10057806642086417</c:v>
                </c:pt>
                <c:pt idx="29">
                  <c:v>0.10109086145074941</c:v>
                </c:pt>
                <c:pt idx="30">
                  <c:v>9.8864555517826552E-2</c:v>
                </c:pt>
                <c:pt idx="31">
                  <c:v>0.10645375580511897</c:v>
                </c:pt>
                <c:pt idx="32">
                  <c:v>0.10902077731588015</c:v>
                </c:pt>
                <c:pt idx="33">
                  <c:v>0.1014556845929086</c:v>
                </c:pt>
                <c:pt idx="34">
                  <c:v>0.10096775863068599</c:v>
                </c:pt>
                <c:pt idx="35">
                  <c:v>9.7474805841189602E-2</c:v>
                </c:pt>
                <c:pt idx="36">
                  <c:v>9.4930855440930842E-2</c:v>
                </c:pt>
                <c:pt idx="37">
                  <c:v>9.6840136191105833E-2</c:v>
                </c:pt>
                <c:pt idx="38">
                  <c:v>9.9789814411775382E-2</c:v>
                </c:pt>
                <c:pt idx="39">
                  <c:v>0.10291649834294991</c:v>
                </c:pt>
                <c:pt idx="40">
                  <c:v>9.890639595275226E-2</c:v>
                </c:pt>
                <c:pt idx="41">
                  <c:v>9.3829593357614094E-2</c:v>
                </c:pt>
                <c:pt idx="42">
                  <c:v>9.4078237792318845E-2</c:v>
                </c:pt>
                <c:pt idx="43">
                  <c:v>9.7935055749360359E-2</c:v>
                </c:pt>
                <c:pt idx="44">
                  <c:v>9.9401302282920781E-2</c:v>
                </c:pt>
                <c:pt idx="45">
                  <c:v>9.8789263272126532E-2</c:v>
                </c:pt>
                <c:pt idx="46">
                  <c:v>9.4922161092661397E-2</c:v>
                </c:pt>
                <c:pt idx="47">
                  <c:v>9.1820084982990283E-2</c:v>
                </c:pt>
                <c:pt idx="48">
                  <c:v>9.0983419756435452E-2</c:v>
                </c:pt>
                <c:pt idx="49">
                  <c:v>9.239143702308622E-2</c:v>
                </c:pt>
                <c:pt idx="50">
                  <c:v>9.3808597943200039E-2</c:v>
                </c:pt>
                <c:pt idx="51">
                  <c:v>9.46912192301088E-2</c:v>
                </c:pt>
                <c:pt idx="52">
                  <c:v>9.4649167678073146E-2</c:v>
                </c:pt>
                <c:pt idx="53">
                  <c:v>9.464518169903452E-2</c:v>
                </c:pt>
                <c:pt idx="54">
                  <c:v>9.5930952556729329E-2</c:v>
                </c:pt>
                <c:pt idx="55">
                  <c:v>9.5469346866962235E-2</c:v>
                </c:pt>
                <c:pt idx="56">
                  <c:v>9.6480377427755268E-2</c:v>
                </c:pt>
                <c:pt idx="57">
                  <c:v>0.10103749902605051</c:v>
                </c:pt>
                <c:pt idx="58">
                  <c:v>0.10236672445734603</c:v>
                </c:pt>
                <c:pt idx="59">
                  <c:v>0.10036966750242007</c:v>
                </c:pt>
                <c:pt idx="60">
                  <c:v>9.6232234809435407E-2</c:v>
                </c:pt>
                <c:pt idx="61">
                  <c:v>9.6748295438964238E-2</c:v>
                </c:pt>
                <c:pt idx="62">
                  <c:v>0.10232979037497167</c:v>
                </c:pt>
                <c:pt idx="63">
                  <c:v>9.9078950786917933E-2</c:v>
                </c:pt>
                <c:pt idx="64">
                  <c:v>0.10570202542856379</c:v>
                </c:pt>
                <c:pt idx="65">
                  <c:v>0.11617732903091403</c:v>
                </c:pt>
                <c:pt idx="66">
                  <c:v>0.12039353415680736</c:v>
                </c:pt>
                <c:pt idx="67">
                  <c:v>0.12081528716684281</c:v>
                </c:pt>
                <c:pt idx="68">
                  <c:v>0.12005864756198935</c:v>
                </c:pt>
                <c:pt idx="69">
                  <c:v>0.11889457168477431</c:v>
                </c:pt>
                <c:pt idx="70">
                  <c:v>0.11508793613301954</c:v>
                </c:pt>
                <c:pt idx="71">
                  <c:v>0.11199509074712993</c:v>
                </c:pt>
                <c:pt idx="72">
                  <c:v>0.10866450531481937</c:v>
                </c:pt>
                <c:pt idx="73">
                  <c:v>0.10517635936207553</c:v>
                </c:pt>
                <c:pt idx="74">
                  <c:v>0.10457081016433106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15-4797-B200-1A84CC517E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4807512"/>
        <c:axId val="504811448"/>
      </c:barChart>
      <c:dateAx>
        <c:axId val="50480751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4811448"/>
        <c:crosses val="autoZero"/>
        <c:auto val="1"/>
        <c:lblOffset val="100"/>
        <c:baseTimeUnit val="months"/>
      </c:dateAx>
      <c:valAx>
        <c:axId val="504811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04807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01/05/2021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https://www.portaldocomercio.org.br/publicacoes/pesquisa-de-endividamento-e-inadimplencia-do-consumidor-peic-marco-de-2021/334011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45B5973-4431-4988-B8A0-62A46B8356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202074"/>
              </p:ext>
            </p:extLst>
          </p:nvPr>
        </p:nvGraphicFramePr>
        <p:xfrm>
          <a:off x="1294157" y="647700"/>
          <a:ext cx="9859617" cy="5562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DBD9E8E1-B740-45DA-AFDE-62DAB6D3F470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CONSUMIDOR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476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https://www.portaldocomercio.org.br/publicacoes/pesquisa-de-endividamento-e-inadimplencia-do-consumidor-peic-marco-de-2021/334011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48DD87EF-6B80-4FBD-A6A3-B80EEBF753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895153"/>
              </p:ext>
            </p:extLst>
          </p:nvPr>
        </p:nvGraphicFramePr>
        <p:xfrm>
          <a:off x="1123950" y="447675"/>
          <a:ext cx="10629900" cy="5738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3A98B4A2-C7A8-4B4D-B67E-0DA27D0F3978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CONSUMIDOR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8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80985" y="286255"/>
            <a:ext cx="10551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LOJAS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Fonte: ADDE Indicadores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BCD622-36F6-4E89-8352-6C812EAC5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5023"/>
            <a:ext cx="12192000" cy="458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14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VAREJO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https://economia.uol.com.br/noticias/estadao-conteudo/2021/04/29/varejo-movimentara-r-121-bi-em-vendas-no-dia-das-maes-47-ante-2020-diz-cnc.htm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2AB8856-0B11-414F-AC03-54E460505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317" y="23812"/>
            <a:ext cx="9592370" cy="638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DÓLAR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https://economia.uol.com.br/cotacoes/cambio/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2B2414E-6FD4-4BEF-B57E-304E3C34E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475" y="-16367"/>
            <a:ext cx="8725678" cy="615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01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79822" y="395514"/>
            <a:ext cx="1615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AQUISIÇÕES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https://neofeed.com.br/blog/home/por-que-o-varejo-brasileiro-esta-indo-as-compras/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CF769ED-F566-424C-BD4B-093841AB9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699" y="0"/>
            <a:ext cx="7093105" cy="61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4914" y="128623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AUXÍLIO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https://agenciabrasil.ebc.com.br/economia/noticia/2021-04/caixa-paga-auxilio-emergencial-nascidos-em-dezembro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9E86011-4AB1-4A89-804E-D8CF46BDF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699" y="0"/>
            <a:ext cx="7515203" cy="641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37474" y="114211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RENDA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-1" y="6396335"/>
            <a:ext cx="12096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https://www.ibge.gov.br/estatisticas/multidominio/condicoes-de-vida-desigualdade-e-pobreza/9171-pesquisa-nacional-por-amostra-de-domicilios-continua-mensal.html?edicao=30593&amp;t=series-historicas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61455BA-DDF5-4CC1-8416-E86CF58F3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4777"/>
            <a:ext cx="12424053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52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9446" y="536228"/>
            <a:ext cx="1920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DESOCUPAÇÃO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https://www.ibge.gov.br/estatisticas/multidominio/condicoes-de-vida-desigualdade-e-pobreza/9171-pesquisa-nacional-por-amostra-de-domicilios-continua-mensal.html?edicao=30593&amp;t=series-historicas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A626DAD-CD8C-43B4-9E53-BB44DA2523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695495"/>
              </p:ext>
            </p:extLst>
          </p:nvPr>
        </p:nvGraphicFramePr>
        <p:xfrm>
          <a:off x="809625" y="752474"/>
          <a:ext cx="11258550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2871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9446" y="536228"/>
            <a:ext cx="1920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DESEMPREGO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https://eco.sapo.pt/2021/04/28/taxa-de-desemprego-aumentou-na-maioria-das-regioes-da-uniao-europeia-em-2020/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7A20F0-42E4-4A04-847C-4576BA066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0"/>
            <a:ext cx="7722407" cy="645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12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68460" y="623219"/>
            <a:ext cx="1897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4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ARRECADAÇÃO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https://g1.globo.com/economia/noticia/2021/04/29/contas-do-governo-tem-superavit-de-r-21-bilhoes-em-marco-melhor-valor-para-o-mes-em-sete-anos.ghtml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11E06E-764A-4985-9EF5-EC29BB3FD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936" y="0"/>
            <a:ext cx="7362009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74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CONSUMIDOR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https://www.portaldocomercio.org.br/publicacoes/pesquisa-de-endividamento-e-inadimplencia-do-consumidor-peic-marco-de-2021/334011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1860290-89E6-4D9A-842A-207DFC98DC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2294986"/>
              </p:ext>
            </p:extLst>
          </p:nvPr>
        </p:nvGraphicFramePr>
        <p:xfrm>
          <a:off x="1323975" y="694612"/>
          <a:ext cx="10391775" cy="523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231</Words>
  <Application>Microsoft Office PowerPoint</Application>
  <PresentationFormat>Widescreen</PresentationFormat>
  <Paragraphs>32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58</cp:revision>
  <dcterms:created xsi:type="dcterms:W3CDTF">2020-11-28T14:11:50Z</dcterms:created>
  <dcterms:modified xsi:type="dcterms:W3CDTF">2021-05-01T15:45:33Z</dcterms:modified>
</cp:coreProperties>
</file>