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46" r:id="rId3"/>
    <p:sldId id="362" r:id="rId4"/>
    <p:sldId id="355" r:id="rId5"/>
    <p:sldId id="356" r:id="rId6"/>
    <p:sldId id="347" r:id="rId7"/>
    <p:sldId id="361" r:id="rId8"/>
    <p:sldId id="348" r:id="rId9"/>
    <p:sldId id="345" r:id="rId10"/>
    <p:sldId id="363" r:id="rId11"/>
    <p:sldId id="349" r:id="rId12"/>
    <p:sldId id="359" r:id="rId13"/>
    <p:sldId id="337" r:id="rId14"/>
    <p:sldId id="358" r:id="rId15"/>
    <p:sldId id="364" r:id="rId16"/>
    <p:sldId id="360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7:50.9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11218 4674 0,'18'0'125,"0"0"-94,-1 0 94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8:58.0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16387 13511 0,'17'0'109,"1"0"-93,-1 0 0,19 0-16,-19 0 15,1 0 1,17 0-1,-17 0 1,52 0 0,1 0-1,-36 0 17,1 0-17,-19 0 1,19 0-1,34 0 1,1 0 0,34 0-1,-16 18 1,-1-18 0,0 18-1,-70-18 1,70 0-1,-18 0 1,1 17 0,0-17-1,52 0 1,-35 0 15,18 18-15,-53-18-1,-35 0 17,-1 0-17,1 0 1,35 0 0,-36 0-16,19 0 15,52 0 1,-35 0-1,17 0 1,-34 0 0,-1 0-1,-17 0 95,-1 0-95,-17 18 17,18-18-17,-1 0 16,19 0-15,-19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9:01.2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19068 15434 0,'17'0'172,"36"-18"-172,18 18 15,-36 0-15,53 0 16,0 0 0,-17-17-1,-53 17 1,35 0 15,-1 0-15,-16 0-1,122 0 1,-52 0 0,71 0-1,-107 0 1,-52 0 31,0 0-32,-1 0-15,71-18 16,-52 18 0,34 0-16,-17 0 15,-35 0 1,35-18 15,-36 18 0,1 0 16,0 0-31,-1 0-1,1 0 1,17 0 0,-17 0-1,-1 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9:13.2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22825 12471 0,'17'0'79,"36"0"-64,-17 0-15,16 0 16,90 0-1,16 0 1,-105 0 0,124 0-1,-124 0 1,52 0 0,-16 17-1,34-17 1,-35 0-1,36 0 17,-89 0-17,18 0 1,0 0 0,0 0-1,-36 0 1,36 0-1,0 0 1,18 18 0,-1-18-1,-52 0 1,17 0 0,-17 0-1,0 0 16,-1 0-15,1 0 0,-1 0-1,19 0 1,17 0 0,-36 0-1,36 0 1,-35 0-1,-1 0 1,1 0 109,0 0-125,-1 0 16,1 0-1,0 0 1,-1 0 0,1 0 77,0 0-77,-1 0-16,19 0 16,16 0-16,-16 0 15,-19 0-15,1 0 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9:15.2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32897 12982 0,'-18'0'16,"-17"0"-1,17 0-15,-17 0 16,-18 0-1,0 0 1,35 0 0,-70 0-1,53 0 17,-18 0-17,18 0 1,-18 0-1,17 0 1,19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9:22.4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24994 14411 0,'-35'0'235,"17"0"-235,1 0 15,-36 0 1,-18 0-1,18 0 1,18 0 0,-18-18-1,18 18 1,0 0 0,-18 0-1,35 0 1,-35 0-1,-17 0 1,34 0 15,19 0 16,-1 0-31,-17 0-1,17 0-15,0 0 16,-17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9:26.3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26458 14499 0,'18'0'47,"0"0"-47,70-17 15,-53 17 1,124 0 0,53-36-1,-36 36 1,18 0 0,-124 0-1,72 0 1,-125 0-1,54 0-15,-1 0 16,-17 0 0,18 0 15,-36 0-15,18-17-1,0 17 1,35 0-1,18 0 1,35 0 0,-35 0-1,17 0 1,-52 0 0,-18 0-1,-36 0 32,1 0-31,35 0-1,53 0 17,-18 0-17,-35 0 1,-35 0-1,17 0 1,-17 0 0,-1 0-1,18 0 1,-17 0 0,0 0 15,-1 0 0,1 0-15,0 0 140,-1 0 0,1 0-140,0 0-16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9:30.7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15011 15716 0,'35'0'156,"36"36"-156,-54-36 16,124 0 0,-123 0-16,88 0 15,-71 17 1,0-17 0,-17 0-1,35 18 16,0-18-15,-36 0 0,36 0-1,18 0 1,-1 0 0,1 0-1,-18 0 1,-18 0-1,-17 0 1,35 0 0,0 0-1,-36 0-15,1 0 16,17 0 0,-17 0-1,0 0 16,17 0-15,0 0 0,36 0-1,-1 0 1,1 0 0,-1 0-1,-52 0 1,0 0 31,17-18-47,18 1 15,-18 17 1,18 0 0,-35 0-1,-1 0 1,1 0-16,0-18 31,17 18-15,-18 0-1,1 0 1,0 0 0,-1-18-1,36 18 1,-17 0-1,-19 0 79,1 0-63,-1 0-15,1 0-16,0 0 16,-1 0-1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9:59.8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14605 8537 0,'18'0'281,"52"0"-265,-35 0-16,18 0 16,-17 0-1,52 0 1,-35-17-1,-18 17 1,0-18 0,-17 18-16,35 0 15,-18 0 1,53-18 0,-52 18 15,17 0-16,-1 0 1,-16 0 0,-1-17-1,18 17 1,18 0 0,-36 0-1,0 0 1,36 0-1,17 0 1,71 0 0,-142 0-1,124 0 1,-17 0 0,-54 0 15,-52 0-16,0 0 1,-1 0 0,1 0-1,0 0 1,17 0 0,18 0-1,17 0 1,-52 0-1,35 0 1,-36 0 0,36 0-1,0 0 1,-35 0 0,0 0-1,-1 0 32,1 0-47,0 0 16,17 0-1,-18 17 1,1-17 0,35 18-1,18-18 1,-19 18-1,1-18 1,0 0 0,-35 0-1,-18 17 1,18-17 0,17 0 15,0 0-16,-17 0 1,88 0 0,-53 0-1,35 0 1,35 0 0,-52 0-1,-18 0 1,-36 0 15,1 0 63,0 0-63,17 0-31,-18 0 16,19 0-1,52 0 1,-53 18 0,1-18-1,87 0 1,-52 0-1,-54 0-15,18 0 16,1 0 0,17 0-1,-36 0 1,1 0 0,0 0 30,-1 0-30,1 0 0,-1 0-1,36 0 1,36 0 0,-72 0-16,19 0 15,16 0 1,-16 0-1,-19 0 1,72 0 0,-1 0-1,53 0 1,-18 0 0,-52 0-1,-53 0 16,-1 0-15,1 0 0,-1 0-1,19 0 1,-19 0 15,19 0-15,17 0-1,-36 0 1,71 0 0,-52 18-1,-1-18 1,-17 0 15,-1 0 16,1 0-31,-1 0-1,36 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0:02.0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8731 9137 0,'36'0'125,"16"0"-109,1 0-16,-17-18 16,69 18 15,54 0-15,0 0-1,-18 0 1,-70 0-1,-1 0 1,-52 0 0,-1 0-1,19 0 1,-1 0 0,18 0-1,-18 0 1,89 0-1,-18 0 1,17 0 0,-105 0 15,35 0-15,-18 0-1,0 0 1,-17 0-1,-1 0-15,36 0 16,-17 18 0,-1-18-1,-17 0 1,17 0 0,18 0-1,-36 0 48,1 0-48,0 0 17,-18 18-32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00.0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7426 8308 0,'18'0'31,"-1"0"1,54 0-17,-36 0-15,53 0 16,-52 18-1,105-1 1,0-17 0,0 35-1,-53-35 1,18 18 0,0 0-1,-18-18 1,0 0-1,53 0 1,-88 0 0,88 0-16,18 17 15,-141-17 17,158 18-17,-35 0 1,-35-18-1,53 35 1,0-35 0,17 18-1,-17-18 1,-18 0 0,18 17-1,-107-17-15,54 0 16,71 0-1,-142 0 1,159 18 0,-35-18-1,-1 0 17,142 0-17,-70 0 1,-89 0-1,0 0 1,-35 18 0,17-18-1,-70 0-15,71 35 16,-36-35 0,-35 0-1,105 0 1,-16 0-1,16 0 1,-17-18 0,0 18-1,-52 0 1,17 0 15,-71-17-15,35-1-1,36-17 1,35 17 0,0 0-1,-70 1 1,0 17 0,-19-18-1,-34 0 1,0 18-1,17-17 1,-17 17 0,-18-18 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7:54.8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7232 4692 0,'53'-18'0,"-35"18"16,17 0-1,-18 0-15,19-17 16,17 17-1,35 0 1,18-18 0,-89 18-1,107 0 1,-1 0 0,54 0 15,-89 0-16,18 0 1,17 0 0,-52 0-1,35 0 1,-89 0-16,18 0 16,-17 0-1,53 0 1,-36 0-1,88 0 1,54 0 0,-89 0-1,-17 0 1,-54 0 0,18 0-1,1 0 16,-1 0-15,-17 0 0,70 0-1,18 0 1,-71 0 0,106 0-1,-53 0 1,-52 0-1,-19 0 17,54 0-17,17 0 1,-70 0-16,52 18 16,18-18-1,-35 0 16,-35 0-15,-1 0 0,19 0-1,17 0 1,-36 17 0,72-17-1,52 18 1,-36-18-1,-34 0 1,35 0 0,-71 0-16,18 0 15,18 18 1,-36-18 0,0 0-1,71 0 16,-35 0-15,-54 0 15,1 0-15,35 0 0,53 0-1,-36 0 1,-35 0-1,36 0 1,-53 0 0,-1 0 62,1 0-78,35 0 15,-36 0 1,19 0 0,17 0-1,-36 0 1,1 0 31,0 0-32,-1 0 1,-17 17 0,18-17-1,-1 0 1,1 0-16,0 0 16,-1 0-1,1 0 1,0 0 15,-1 0-15,1 0-1,35 0 1,-36 0 0,-17 18 30,18-18-30,-36 0 140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03.0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9031 8255 0,'88'0'78,"-52"0"-78,122 0 16,-69 0-1,140 35 1,-88-17 0,35-18-1,-123 18 1,0-18-16,53 0 15,0 0 1,35 17 0,53-17-1,-141 0 1,88 18 0,35-1-1,-17 19 16,0-19-15,-18-17 0,-18 18-1,54-18 1,17 0 0,0 0-1,0 18 1,53-18-1,-194 0 1,106 0 0,-54 0-16,-16 0 15,69 0 1,-52 0 0,0 0-1,17 0 16,72 0-15,-72 0 0,-17 0-1,35 0 1,-35 0 0,-89 0-1,54 0 1,-36 0-1,53 0 1,1 0 0,69 0-1,-17 0 1,-70 0 0,-36 0-16,106 0 15,-70 0 16,52 0-15,-17 0 0,-88 0-1,88 0 1,88-18 0,-53 0-1,-18 18 1,1 0-1,-18 0 1,-36 0 0,36 0-1,-35 0 1,52 0 0,18 0-1,-123 0 16,158 0-15,1 0 0,17 0-1,0 0 1,-36-17 0,-87 17-1,35 0 1,-89 0-1,19 0-15,-1 0 16,53 0 0,0 0-1,-52 0 1,158 0 0,-88 0-1,17 0 16,-52 0-15,-19 0 0,54 0-1,35 0 1,53 35 0,-88-17-1,71-1 1,-71-17-1,-54 0 1,90 18 0,52-18-1,53 35 1,-53-35 0,-89 18-1,1 0 16,18-18-15,-18 0 0,-71 17-16,18-17 15,-18 0 1,18 0 0,-18 0-1,89 18 1,-1-18-1,-88 0 1,-17 0 15,17 0-15,54 0 0,-54 0-1,0 0 16,0 0-15,-17 0 0,17 0-1,1 0 1,-1-18 0,35 1-1,-17 17 1,-35-18-1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08.8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7355 8237 0,'18'0'109,"35"0"-93,-18 0-16,71 36 15,-35-36 1,17 0-1,0 0 1,-35 17 0,-18-17-1,1 0 1,87 0 0,-35 0-1,53 0 1,-35 18-1,-88-18 1,70 0 15,-17 0-15,-19 0 0,19 0-1,17 0 1,0 0-1,-35 0 1,18 0 0,70 0-1,-123 0 1,52 0-16,71 0 16,-105 0-1,52 0 1,-35 18-1,-18-18 17,0 0-32,-17 0 15,88 0 1,0 0 0,-1 0-1,-52 0 1,53 0-1,-35 0 1,17 0 0,-35 0-1,70 0 1,-35 0 0,71 0-1,0 0 1,-18 0-1,-70 0 17,17 0-32,-35 0 31,88 0-15,-71 0-1,-17 0 1,-17 0-1,52 0 1,0 0 0,-17 0-1,-36-18 1,18 18 0,70 0-1,36 0 1,-71 0-1,18 0 1,-88 0 15,17 0-15,0 0 15,53 0-15,18 0-1,71 0 1,-54 0 0,53 0-1,-34 18 1,-72-18 0,54 0-1,-89 0 1,-18 0-1,19 0-15,34 0 16,-52 0 15,105 0-15,19 17 0,-19-17-1,0 0 1,-52 0-1,-36 0 1,18 0 0,0 0-1,18 0 1,-36 0 0,36 0-16,17 18 15,-35-18 1,70 0-1,-52 0 1,-36 0 15,0 0-15,18 0 0,0 0-1,-18 0 1,1 0-1,34 0 1,-52 0 0,52 0-16,1 0 15,-53 0 1,17 0 0,18 0-1,35 0 1,18 0-1,0 0 1,-1 0 0,-87 0 15,17 0-15,1 0-1,-19-18 1,107 18-1,-89 0 1,36 0 0,17 0-1,-18 0 1,-17 0 0,-35 0-1,35-17 1,-18 17-1,71 0 1,-18-18 0,-70 18 15,35 0-15,-18 0 15,18 0-16,0 0 1,0 0 0,35-18-1,18 18 1,-53-17 0,0 17-1,-1 0 1,-34 0-1,35 0 1,-35 0-16,17 0 16,0 0 15,1 0-15,52 0-1,0 0 1,-53 0-1,0 0 1,1 0 0,-1 0-1,53 0 1,-17 0 0,52 0-1,-52 0 1,-18 0-1,17 0 1,-17 0 0,-18 0-1,36 0 17,70 0-17,-35 0 1,-18 0-1,0 0 1,-17 0 0,-53 0-1,52 0-15,36 0 32,-18 17-17,-17-17 1,70 0-1,-35 0 1,-71 0 0,-17 0-16,52 0 31,-17 18-15,35-18-1,0 0 1,-52 0-1,-1 0 1,53 0 0,18 0-1,-18 0 1,-70 0 0,17 0-1,0 0 1,-17 0-1,35 0 1,17 18 0,19-18-1,-72 0 17,19 0-32,-19 0 15,1 0 1,0 0-1,17 0 1,18 0 0,-18 0-1,18 0 1,-35 0-16,52 17 16,-35-17-1,-17 0 1,0 0-1,17 0 1,18 0 0,-18 0-1,-17 18 32,52-18-31,-17 0-1,-35 0 1,0 0 0,-1 0 31,1 0-47,-1 0 15,19 0 1,-19 0-1,19 17 1,52-17 0,-53 18-1,-17-18 32,17 0-31,-17 0-1,35 0 1,-36 0 0,1 0-1,17 18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17.5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7373 8590 0,'71'0'172,"-18"0"-157,88 0 1,123 18 0,-193-1-1,-54-17 1,1 0 15,53 0-15,-1 0-1,54 0 1,34 0 0,-69 0-1,-36 0 1,-18 0 15,0 0-31,0 0 31,71 0-15,-35 0 0,-36 0-1,-17 0-15,87 0 16,-69 0-1,105 0 1,-18 0 0,-17 0-1,-18 0 1,-35 0 0,-35 0-1,17 0 1,18 0-1,18 0 1,-36 0 15,71 0-15,-89 0 0,19 0-1,34-17 1,-17 17-1,18 0 1,-36 0 0,-17 0-1,35 0 1,-1 0 0,19 0-1,35 0 16,-88 0-15,52 0 15,-35 0-15,18 0 0,-17 0-1,34 0 1,-17 0-1,18 0 1,-36 0 0,35 0-1,19 0 1,-72 0 0,54 0-16,-36 0 15,71 0 1,-36-35-1,1 35 1,0 0 15,17 0-15,0 0 0,18 0-1,-18 0 1,0 0-1,18 0 1,-35 0 0,-54 0-1,36 0 1,-18 0 0,54 0-1,34 0 1,-17 0-1,35 0 17,-53 0-17,-53 0 1,18 0 0,-35 0-1,0 0 1,17 0-16,36 0 15,-54 0 1,89 0 0,-53 0-1,17 0 1,-17 0 0,36 0-1,-1 17 1,-53-17-1,18 0 1,-18 0 15,-17 0-15,70 0 0,-35 0-16,-18 0 15,124 0 1,0 0-1,-124 0 1,-17 0 0,-1 0-1,54 0 1,-18 0 0,17 0-1,-17 0 1,-17 0-1,69 0 1,-16 0 0,-72 0-1,107 0 1,-18 35 0,-18-35-1,18 0 1,70 0-1,-17 18 1,-18-18 0,-88 18-1,-18-18 1,-17 0 15,-1 0-15,54 0-1,17 0 1,-17 0 15,-19 0-15,19 0 0,-36 0-1,71 0 1,-71 0-1,36 0 1,-53 0 0,52 0-1,-52 0-15,-1 0 16,36 0 0,0 0-1,-17 0 1,16 0-1,-16 0 1,-19 0 15,72 0-15,-19 0 0,71 0-1,-123 0 1,88 0-1,-53 0-15,-18 0 16,18 0 0,35 0-1,36 0 1,34 0 0,-34 0-1,-1 0 1,18 0-1,-35 0 1,106 0 0,-71 0 15,-53 0-15,36 0-1,-19 17 1,-87-17-1,35 0 1,-18 0 0,36 0-1,17 0 1,18 0 0,-53 0-1,17 0 1,19 0-1,-37 0 1,142 0 15,-158 0-15,122 0 0,-34 0-1,-1 0 1,-17 0-1,35-35 1,-52 35 0,-37 0-1,1 0 1,18 0 0,70 0 15,-88 0-31,-18-35 15,53 35 1,-35 0 0,-17 0 15,34 0-15,-17 0-1,35-35 1,-52 35-1,17 0 1,-18 0 0,-18 0-1,36 0 1,-17 0 0,34 0-1,-35 0 1,1-18-1,-19 18 1,1 0 0,0 0-1,-18-18 1,17 18 15,1 0-15,0 0-1,-1 0 110,18 0 16,-17 0-141,35 0 16,88 0-1,-88 0 1,-35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24.15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7250 8837 0,'35'0'78,"106"18"-62,-53-18 0,36 0-1,-54 17-15,36-17 16,0 0-1,-18 0 1,18 0 0,-71 0-16,106 0 15,-35 0 1,-53 0 15,18 0-15,-1 0-1,18 0 1,1 0 0,-1 0-1,0 0 1,18-17 0,0 17-1,17 0 1,-88 0-1,36 0 1,17-18 0,-70 18-1,105 0 1,18 0 0,-17 0 15,-71 0-16,-18 0 1,36 0 0,-36 0-1,53 0 1,-53 0-16,36 0 16,17 0-1,-17 0 1,-54 0-1,54 0 1,-54 0 0,1 0-1,0 0 17,-1 0-1,1 0-16,17 0 1,18 0 0,0 0-1,0 0 1,-35 0 0,17 0-1,-17 0 1,87 0-1,1 0 1,-35 0 0,-18 0-1,-36 0 1,1 0 0,53 0-1,-54 0 16,36 0-31,-18 0 16,-17 0 0,0 0-1,-1 0 1,1 0 671,0 0-671,17 0 31,-18 0-47,-17 18 16,18-18-1,0 0 1,17 0-1,-17 0 1,-1 0 593,72 0-593,-54 17 0,53-17-1,-35 0 1,-35 0 0,17 0 671,0 0-671,71 0-1,0 0 1,-53 0 0,-36 0-1,1 0 1,0 0-1,35 0 1,70 0 0,-70-17-1,17 17 1,-52 0 0,0 0 15,-1 0-16,36 0 1,71 0 0,-18 0-1,-89 0-15,36-18 16,-35 18 0,35 0-1,17 0 1,1 0 15,17 0-15,0-18-1,-17 18 1,35 0 0,70 0-1,-105 0 1,-54 0-16,54 0 31,-54 0 0,19 0-15,-19 0 0,107 0-1,35 18 1,-71 0-1,35-18 1,-70 0 0,53 17-1,-36 1 1,54-18 0,-71 0-16,70 35 15,54-17 1,-71 0 15,-89-18-15,36 0-1,-35 0 1,70 0 0,-17 17-1,34-17 1,-52 18-1,-17-18 1,16 0 0,37 0-1,16 0 1,-34 0 0,-18 17-1,88-17 1,-17 0-1,-19 18 17,-16-18-17,-19 0 1,-17 18 0,-18-18-1,71 0 1,-71 0-1,36 0 1,-36 0 0,18 0 15,18 0-15,-18 0-1,0 0 1,-36 0-1,36 0 1,-18 0 15,1 0-15,52 0 0,-53 0-1,0 0 1,-17 0-1,0 0 1,35 0 0,52 0-1,-87 0 1,0 0 62,-1 0-62,1 0-1,17 0 1,-17 0 0,17 0 93,-17 0-109,-1 0 16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26.0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17851 8819 0,'-36'0'125,"-34"0"-125,52 0 16,-35 0-1,18 0 1,0 0 0,-36 0-1,53 0 1,-70 0 0,0 0-1,0 0 1,-53 0-1,-53-17 1,70 17 0,-35-18 15,54 18-15,-107 0-1,36 0 1,140 0-1,-70 0-15,-17 0 16,70 0 0,-35 0-1,-18 0 1,18 0 0,0 0-1,35 0 1,-18 0-1,18 0 1,-35 0 0,18 0 15,17 0-15,17 0-1,19 0 1,-19 0-1,19 0 1,-18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34.6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7320 8961 0,'18'0'125,"17"0"-109,18 0-16,0 0 15,70-18 1,-105 18-1,70-18 1,-70 18 0,17 0-1,-17 0 17,-1 0-17,1 0 1,0 0-1,-1 0 1,1 0-16,17 0 16,1 0-1,-19 0 17,1 0-17,-1 0 1,1 0-1,0 0 1,52 0 0,-34 0-1,34 0 1,-35 0 0,-17 0-1,17 0 1,-17 0-1,0 0 1,-1 0 0,18 0-1,36 36 1,-53-36 0,-1 0-1,1 0 1,0 0-1,52 0 1,-17 0 0,0 0-1,-18 0 1,36 0 0,-54 0 15,1 0-16,17 0 1,1 0 0,-19 0-1,36 17 1,18-17 0,-18 0-1,-36 0 1,36 0 15,18 0-15,-54 0-1,19 0 1,34 0 0,1 0-1,-36 0 16,-17 0-15,-1 0 0,19 0-1,-19 0 1,1 0 0,17 0-1,53 0 1,1 0-1,-72 0 1,89 0 0,-35 18-1,-54-18 1,19 17 0,16-17-1,37 0 16,-19 0-15,1 0 0,-36 0-16,18 0 15,35 0 1,-17 18 0,-36-18-1,71 0 1,-53 0-1,17 18 1,18-18 0,1 17-1,-19-17 1,-34 0 0,34 0-1,-52 0 1,-1 0-1,36 0 1,-17 0 0,-19 0-1,36 0 1,-18 0 0,18-17-1,-17 17 1,-1 0-1,18 0 1,-36 0 0,19 0-1,-1 0 1,18-18 0,-35 18-1,-1 0 16,36 0-15,18 0 0,-36 0-1,0 0 1,0 0 0,1-18-1,-19 18 1,36 0-1,0 0 1,18 0 0,35 0-1,-71 0 1,35 0 0,19 0-1,-1 0 16,-35 0-15,-18 0 0,18 0-1,0 0 1,35 0 0,-17 0-1,34 0 1,1 0-1,-18 0 17,-17 0-17,-18 0 1,53 0 0,-71 0-1,89 0 1,-36 0-1,-18 0 17,-17 0-17,-18 0 1,36 0-16,17 0 16,-70 0-1,70 0 1,-17 0-1,-1 0 1,36 18 0,-35-18-1,-36 0 1,0 0 0,18 0-1,88 0 16,-53 18-15,-17-18 0,-53 0-1,17 0 1,35 0 0,1 0-1,17 0 1,18 0-1,-18 17 1,36-17 0,-107 0-1,89 18 1,-18-18 0,-52 0-1,-1 0 1,53 0 15,18 0-15,70 0-1,-88 0 1,1 0 0,-19 0-1,36 0 1,-71 0-1,71 18 1,-35-18 0,-18 0-1,0 0 1,-18 0 0,0 0-1,53 0 1,0 0 15,-17 0-15,-18 0-1,17 0 1,-17 0 0,36 0-1,-54 0 1,18-18-1,17 18 1,-52 0 0,35 0-1,17 0 1,-17 0 0,0 0-1,0 0 1,0-18 15,0 18-15,18 0-1,-1-17 1,36 17 0,-18 0-1,-17 0 1,-36 0-1,0-18 1,1 18 0,-1 0-1,53 0 1,-53 0 0,54 0-1,-19 0 1,1 0 15,-18 0-15,17 0-1,1 0 1,-18 0 0,35 0-1,0-18 1,-70 18-1,87 0 1,-87 0 0,35 0-1,18 0 1,-19 0 0,1 0-1,-35 0 1,0 0-16,87 0 15,-52 0 17,53 0-17,-70 18 1,-19-18 0,54 0-1,-18 0-15,0 0 16,17 0-1,18 18 1,36-18 0,-36 0-1,18 17 1,-18-17 0,0 0-1,-53 18 1,54-18-1,-19 0 17,-17 0-17,-35 0 1,-1 0 0,19 0-1,-1 0 1,-17 18-1,-1-18 1,1 0 47,0 0-48,-1 0 16,1 0 32,17 0-32,-17 0-31,-1 0 16,1 0-1,17 0 1,-17 0 0,0 0 31,-1 0-32,1 0 1,-1 0-16,1 0 31,0 0 32,-1 0-32,1 0-16,0 0 17,-1 0-32,1 0 31,0 0 16,-1 0-32,1 0-15,-1 0 16,19 0 0,-19 0-1,1 0 1,0 0 0,-1 0-1,1 0 63,0 0-62,-1 0 31,1 0-32,-18-18 1,18 18 0,17 0-1,0 0 1,-17 0-16,17-18 16,-17 18-1,17 0 1,-17-17-1,-1 17 1,1 0 31,-1 0 15,1 0-46,0-18 15,-1 18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37.3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17639 8819 0,'0'-17'15,"18"17"1,17 0 0,18 0-1,0 0 1,70 0-1,54 0 1,34 0 0,-17 0-1,88 0 1,-70 0 0,-36 0-1,71 0 1,-211 0-16,140 0 15,71 0 1,-88 0 0,-142 0 15,89 0-15,0 0-1,-71 0 1,-17 0-1,17 0 1,53 0 0,1 0-1,69 0 1,-122 0-16,17 0 16,0 0-1,-1 0 1,-34 0-1,53 0 1,34-18 0,-34 18 15,70 0-15,-106 0 15,1 0-16,-19 0 1,19 0 0,17 0-1,35 0 1,-53 0 0,124 0-1,-89 0 1,-52 0-1,0 0-15,-1 0 282,19 0-267,-1 0 1,-18 0-16,19 0 31,-19 0 63,1 0-47,-18-17-47,18 17 62,-1 0-62,1-18 16,0 18 46,-1 0-46,1 0 125,-1 0-141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39.1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21731 8378 0,'0'-17'156,"18"17"-156,-18-18 16,17 18 15,1 0 79,0 0-95,-1 0-15,1 0 16,-18-17 0,18 17-1,-1 0 48,1 0-32,-18-18-15,18 18-1,-1 0-15,1 0 31,17-18-15,-17 18 15,-1 0 16,1 0-31,0 0-1,-1 0-15,1 0 16,-18-17 0,18 17 31,-1 0-1,1 0 64,-1 0-32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2:40.5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21978 8449 0,'18'0'172,"-1"0"-141,1 0 16,0 0 0,-1 0 16,1 0-48,0 0 1,-1 0 156,1 0-141,-1 0-15,-17-18-16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0:56.7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9701 13705 0,'18'0'78,"0"0"-62,17 0-16,71 0 16,35 18-1,53 0 1,35-18 0,53 35 15,-70-35-16,-141 0 1,-36 0 0,88 18-1,-34-18 1,87 0 0,18 0-1,-53 0 1,-70 0-1,17 17 1,0-17 0,0 18-1,53-18-15,18 18 16,-106-18 0,141 0 15,-88 0-16,106 0 1,-54 0 0,-34 17-1,-18-17 1,-1 0 0,90 0-1,-37 0 1,-140 0-1,88 0-15,35 0 16,-106 0 0,106 0-1,0 18 1,0 17 0,18-35 15,35 0-16,18 0 1,-71 0 0,71 0-1,-54 0 1,-16 0 0,16 0-1,-122 0 1,87 0-1,-52 0 1,17 0 0,71 0-1,-1 0 1,19 0 0,34-35-1,-70 17 16,36-35-15,-142 53 0,124-35-1,-89 17-15,19 1 16,105-36 0,-36 35-1,1 18 1,-71 0-1,36-17 1,-36-1 0,0 18-1,-17 0 1,35-18 0,-36 18-1,124 0 16,-194-17-15,88 17 0,1 0-1,-37 0 1,19 0 0,0 0-1,52 0 1,-17 0-1,35 0 1,-35 0 0,35 0-1,-88 0 1,70 0 0,1 0-1,-1 17 16,-17-17-15,0 0 0,-71 0-16,36 0 15,35 0 1,-1 0 0,-16 0-1,-1 18 1,0-18-1,-53 0 1,18 0-16,18 0 16,-36 35-1,53-35 1,36 18 0,-18-18-1,35 0 16,0 0-15,-18 17 0,-87-17-1,69 0 1,72 0 0,-160 0-1,54 0-15,52 0 16,-34 0-1,34 0 1,18 0 0,-17 18-1,-36-18 1,53 0 0,18 0-1,-53 0 16,52 0-15,19 0 0,-160 18-1,301-18 1,-195 17 0,124-17-1,88 36 1,1-19-1,-90-17 1,-122 0 0,-106 0-16,70 0 15,-35 0 1,-18 0 0,36 0-1,-54 0 16,18 0-31,-17 0 16,35 0 15,70 0-15,19 18 0,-1-18-1,-53 18 1,-18-18-1,-34 0 1,-19 0 0,1 0-1,17 0 1,36 0 0,-1 0-16,-52 0 15,53 0 1,-18 0 15,-1 0-15,37 0-1,-54 0 1,-17 0 0,-1 0 15,18 0-16,-17 0 1,0 0 0,-18-18-1,53 18 1,-18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8:01.2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8643 5838 0,'35'0'156,"71"0"-141,53 0 1,-124-17-16,71 17 16,18 0-1,-54 0 1,71 0 15,-35 0-31,-53 0 16,106 0-1,-36 0 1,-17 0 0,0 0-1,0 0 1,-18 0 0,-18 0-1,-52 0 1,17 0 15,-17 0-15,17 0-1,53-18 1,18 18 15,-53 0-15,18 0-1,-36 0 1,0 0 0,1 0-1,-19 0 1,36 0 0,18 0-1,-54 0 1,19 0-1,17 0 1,-1 0 0,-34 0 15,0 0-31,35 0 16,-18 0 15,-17 0-16,-1 0 1,18 0 0,1 0-1,-19 0 1,19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1:00.9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12383 13670 0,'35'0'0,"18"0"16,0 0-1,17 0 1,-35 0-1,71 0 1,18 0 15,-1 0-15,1 0 0,-36-17-1,0 17 1,53 0-1,-35 0 1,-88 0-16,123 0 16,-18 0-1,54 0 1,-107 0 0,18 0-1,18 0 1,-18 0-1,1 0 17,16 0-17,19 0 1,-18 0 0,-71 0-1,18 0 1,-18 0-1,71 0 1,-88 0 0,70 0-1,35 0 1,18 0 0,-35 0-1,71 0 1,-54 0-1,1 0 1,-1 0 15,-17 0-15,88 0 0,0 17-1,-53-17 1,-88 0-1,106 0 1,-18 0 0,18 0-1,-18 0 1,0 0 0,-71 0-1,-34 0 1,-19 0-1,36 0 1,71 0 15,-18 18-15,-54-18 0,90 0-1,16 0 1,-34 0-1,-1 0 1,1 0 0,-18 0-1,-36 0 1,54 0 0,17 0-1,-35 0 1,88 0-1,-141 0 1,52 0 15,19 0-15,-1 0 0,18 0-1,36 0 1,-18 0-1,-89 0 1,54 0 0,-72 0-1,72 0 1,35 0 0,-124 0-1,159 0 1,18 0-1,-54 0 1,-34 0 15,-54 0-15,-17 0 0,36 0 15,-72 0-31,54 0 15,-36 0 1,53-18-16,18 18 16,-71 0-1,54 0 1,-1 0 0,-35 0-1,0 0 1,70 0-1,18 0 1,-70 0 15,70 0-15,-35 0 0,35 0-1,18-17 1,-107 17-1,195 0 1,-17 0 0,-19 0-1,72 0 1,-89 0 0,-36 0-1,-87 0 1,35 0-1,-53 0 1,-18 0 0,18 0 15,-36 0-15,19 0-1,-1-18 1,0 18-1,1 0 1,34-18 0,-35 18-1,1 0 1,-1 0 0,0 0-1,-17 0 1,17 0-1,-17 0 1,35 0 0,0 0 15,0 0-15,17 0-1,-17 0 1,-35 0-1,-1-17 1,1 17 0,35 0-1,-18 0 1,0 0 0,-17 0-1,53 0 1,-18 0-1,-18 0 1,0 0 0,0 0 15,54 0-15,-54 0-1,0 0 1,36 0-1,-36 0 1,-17 0 15,-1 0-15,1 0 0,35 0-1,-36 0 1,1 0-1,17 0 1,-17 0 31,0 0-16,17 0 0,-17 0-31,-1 0 16,18 0 0,-17 0-1,0 0 1,-1 0 31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1:04.0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16775 13811 0,'17'0'62,"89"0"-46,-71 0-1,124 0 1,-124 0-16,195 0 31,-1 0-15,-123 0-1,17 18 1,-70-18 0,0 0-1,53 0 1,-35 0 0,-54 0-16,18 0 15,36 0 1,-18 0-1,0 0 17,17 0-17,1 0 1,-1 0 0,1 0 15,0 0-16,-54 0 1,36 0 0,-18 0-16,1 0 15,52 0 1,18 0 0,-71 0-1,53 0 1,18 0-1,18 0 1,-19 0 0,-34 0-1,35 0 1,-18 0 15,-18 0-15,-17 0-1,18 0 1,35 0 0,-71 0-1,18 0-15,-35 0 16,70 0-16,0 0 16,71 0-1,-71 0 1,18 0-1,17 0 1,-52 0 0,-18 0-16,35 0 15,-53 0-15,36 0 16,52 0 15,-35 0-15,-52 0-1,34 0-15,-52 0 16,35 0-16,-18 0 16,124 0-1,-53 18 1,70-18 0,-35 0-1,-70 0 1,-54 0-16,72 0 15,-19 0 1,36 17 0,-71-17-1,-17 0 17,0 0-1,17 0-16,35 0 1,19 0 0,-19 0-1,-17 0 1,-18 0 0,-17 0-16,0 0 15,17 0 1,35 0-1,-52 0 1,53 0 0,-1 0-1,-52 0 1,-1 0 15,19 0-15,-1 0-1,18 0 1,-35 0 0,17 0-1,18 0 1,-18 0 0,-17 0-1,52 0 1,1 0-1,52 18 1,-105-18 0,52 0-1,-34 0 1,17 0 15,-18 0-15,35 0-1,72 17 1,-54-17 0,-53 0-1,18 18 1,-35-18 0,35 0-1,-18 0 1,18 0-1,-36 0 1,72 0 0,-1 0-1,-71 18 1,1-18 31,53 0-32,-36 0 1,-18 17 0,19-17-1,17 0 1,-36 0 0,1 0 15,0 0-16,-1 0 17,1 0-1,0 0-15,-1 0-1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1:06.0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24783 13952 0,'105'-17'62,"-52"17"-62,53 0 16,-88 0-16,70 0 16,-70 0-1,52-18-15,36 18 31,-71 0-15,36-18 0,-18 18-1,-18 0 1,0 0 0,1 0-16,-19 0 15,72 0 1,-54 0-1,35 0 1,1 0 0,-36 0-1,53 0-15,-35 0 16,18 0 15,-1 0-15,1 0 15,0 0-15,17-17-1,-35 17 1,0-18 0,-18 18-1,18 0 1,-36 0-1,36 0-15,35-17 16,-70 17 0,17 0-1,18 0 1,-35 0 0,17 0-1,1 0 16,-19 0-15,1 0 0,-1 0 15,1 0-15,-18-18-16,18 18 78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1:08.2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26582 13617 0,'17'0'125,"1"0"-110,0 0 1,-1 0 0,1 0-1,0 0 48,-1 0-48,1 0 32,17 0-15,-17 0-17,-1 0-15,1-17 16,0 17-1,35 0 1,-18 0 0,18 0-1,-35 0 1,-1 0 0,18 0-1,1 0 1,-19 0-1,1 0 17,0 0-17,-1 0 17,19 0-17,-1 0 1,-18 0 31,1 0-32,0 0 32,-1 0 94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1:18.1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23336 14482 0,'18'0'94,"35"0"-79,0 0-15,35 0 16,-70 0 0,87 17-1,-34-17 1,0 0 0,-54 18-1,1-18-15,-1 0 31,1 0-15,0 0 0,17 0-1,-17 0 1,17 17 0,-17-17-1,17 0 1,18 0-1,0 0 1,-36 0 15,54 0-31,-1 0 16,-34 0 0,34 0-1,1 0 1,-18 0-1,70 0 1,-35 0 0,-17 0-1,-1 0 1,-17 0 0,0 0-1,0 0 1,18 0-1,-36 0 17,36 0-17,17 0 1,-53 0 0,36 0-1,-18 0 1,-1 0-1,19 0 1,-18 0 0,53 0-1,-36 0 1,54 0 0,-54 0 15,19 0-16,-1 0 1,-35 0 15,0-17-15,-36 17 0,36 0-1,0 0 1,18 0-1,17 0 1,-53 0 0,53 0-1,-70 0 1,52 0 0,-52 0-1,0 0 1,-1 0-16,1 0 15,53 0 17,17 0-17,18 0 1,-53 0 0,17 0-1,-52 0 1,17 0-1,-17 0 1,17 0 0,18 0-1,35 0 1,-17 0 0,-36 0-1,0 0 1,-17 0-1,17 0 17,53 0-17,-17 0 1,-18 0 0,-36 0-1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1:22.7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15663 15293 0,'53'0'110,"-17"0"-110,69 0 15,-52 0 1,177 18-1,-36-1 1,-18-17 0,-70 0-1,70 0 1,-70 0 0,35 0-1,-53 0-15,-17 0 16,70 0-1,-53 0 1,-17 0 0,17 0-1,0 0 17,0 0-17,89 0 1,-89 0-1,71-17 1,-124-1 0,106 18-1,-53-18-15,18 18 16,53-17 0,-53 17-1,35 0 1,-124 0-1,89-18 1,0 18 0,-18 0-1,53 0 17,-35 0-17,-18 0 1,54 0-1,52 0 1,17 0 0,-105 0-1,35 0 1,36 0 0,-89 0-1,18 0-15,-71 0 16,106 0-1,-18 0 1,19 0 0,-19 0-1,18 0 1,-53 0 15,-52 0-31,52 0 16,0 0-1,-17 0 1,-1 0 0,-35 0-1,54 0 1,-54 0 0,53 0-1,-17 18 1,17-18-1,-71 0 1,1 0 47,17 0-48,1 0 1,17 0-1,-53 17 1,53-17-16,-18 0 16,18 0-1,-36 0 1,1 0 31,0 0-32,17 0-15,0 18 16,0-18 0,-17 0 156,17 0-172,-17 0 15,17 18-15,-17-18 16,0 0-1,-1 0 32,1 0-31,-1 0 0,1 0 30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1:26.6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11095 16157 0,'53'0'141,"-36"0"-125,107 0-1,-89-17-15,18 17 16,0 0-16,35-18 31,-53 18-15,36 0-1,35-18 1,-18 18 0,36 0-1,-36 0 1,35 0-1,-17 0 1,0 0 0,-18 0-1,-53 0 1,18 0-16,71 0 16,-71 0-1,35 0 1,0 0 15,53 0-15,0 0-1,18 0 1,0 0 0,-36 0-1,-52 0 1,17 0-1,35 0 1,-34 0 0,34 0-1,54 0 1,-89 0 0,88 0-1,-141 0 1,106 0-1,18 0 17,-18 0-17,0 0 1,-35 0 0,-70 0-1,105-17 1,-35 17-1,-54 0 1,1 0 0,-17 0-1,122 0 1,-17 0 0,-70 0-1,-53 0 1,-1 0 31,1 0-32,0 0 1,-1 0 0,71 0-1,18 0 1,-18 0-1,-35 17 1,-17-17 0,-19 0 31,1 0-32,17 0 1,-17 0-1,-1 0 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3:53.3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10530 8343 0,'18'0'31,"0"0"0,-1 0 1,1 0-17,0 0 17,-1 0-1,1 0-16,0 0 17,-1 0-32,18 0 15,-17 0 17,17 0-17,1 0 1,-19 0-1,1 0 1,17 0 0,-17 0-16,52 0 15,1 0 1,-36 0 0,-17 0-1,35 0 1,-18 0-1,18 0 1,-18 0 0,36 0 15,-36 0-15,0 0 15,-17 0-31,35 0 15,35 0 1,53 0 0,-105 0-1,105 0 1,-36 0 0,-16 0-1,-54 0 1,-17 0-1,-1 0 1,18 0 0,18 0-1,-35 0 1,17 0 0,18 0-1,-17 0 1,-19 0-1,54 0 1,-1 0 0,1 0-1,-1 0 1,1 0 0,-18 0-1,-36 0 16,1 0-31,35 0 32,-35 0-17,-1 0 1,1 0 15,17 0-15,-17 0-1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3:55.9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15240 8378 0,'18'0'62,"35"0"-46,-36 0-16,18 0 15,1 0 1,-19 0-16,72-17 16,-72 17 15,71 0-31,1 0 15,-36 0 1,141 0 0,-71 0-1,18 0 1,-17 0 0,-36 0-1,-18 0 1,-34 0-1,-19 0 1,1 0 0,0 0-1,17 0 1,-18 0 15,36 0-15,18 0-1,35 0 1,-36 0 0,-52 0-1,35 0 1,-18 0 0,-17 0-1,-1 0 1,1 0-1,35 0 1,-35 0 31,-1 0 0,19 0-16,-19 0-31,1 0 16,35 0-1,0 0 1,-18 0 0,-17 0-1,-1 0-15,1 0 16,0 0 15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4:09.6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8132 9031 0,'17'0'125,"1"0"-109,35 0-1,-36 0-15,19 0 16,-1 0 0,53 0-1,-70 0 1,35 0-1,0 0 1,70 0 0,-17 0-1,-18 0 1,18 0 0,-18 0-1,18 0 16,-53 0-15,-18 0 0,36 0-1,-54 0 1,1 0 0,70 0-1,0 0 1,18 0-1,-71 0 1,36 0 0,0 0-1,-36 0 1,0 0-16,18 0 16,35 0 15,-52 0-16,-19 0 1,18 0 0,-17 0-1,17 0 1,71 0 0,35 0-1,0 0 1,-35 0-1,-53 0-15,88 0 16,-70 0 0,70 0-1,-70 0 1,-36 0 0,0 0-1,53 0 1,-70 0-1,52 0 1,54 0 0,-54 0-1,19 0 1,-36 0 0,-36 0-16,36 0 15,71 0 1,-36 0-1,53 0 1,-88 0 0,70 0-1,-34-18 1,16 18 0,-34-17-1,17 17 16,36 0-15,-1-18 0,-52 18-1,87-35 1,-87 35 0,70 0-1,-106 0 1,36 0-1,35-18 1,-18 18 0,-18 0-1,1 0 1,-53 0 0,17 0-1,-17 0 32,-1 0-47,18 0 16,54 0-1,-72 0 1,71 0-16,-52 0 16,-19 0-1,1 0 16,17 0 1,18 0-17,0 0 1,-18 0 0,-17 0-16,17 0 15,36 0 16,-53 0-15,34 0 0,1 0-1,-35 0 1,17 0 0,-17 0-1,0 0 1,-1 0 15,1 0-15,-1 0-1,72 18 1,-54-18 0,0 0-1,1 0 1,-19 0 15,1 0-15,52 0-1,1 0 1,35 0 0,-53 0-1,-18 0 1,0 0-1,-17 0 1,52 0 0,-34 0-1,34 18 1,18-18 0,1 0-1,52 0 1,-53 35-1,18-35 17,-18 0-17,0 17 1,0-17 0,-35 0-1,-17 0 1,52 0-1,-35 0 1,70 18 0,-35-18-1,18 0 1,-18 18 0,-70-18-1,35 0 1,-18 0 15,36 0-31,105 0 31,1 0-15,-19 0 0,-52 0-1,-53 0 1,18 0-1,-36 0 1,18 0 0,-18 0-1,0 0 1,54 0 0,-37 0-1,19 0 1,-36 0-1,-17 0 17,0 0-17,-1 0 17,18 0-17,1 0-15,-19 0 16,36 0-1,-17 0 1,-1 0 0,0 0-1,-17 0 1,105 0 0,-105 0-1,17 0 1,53 0-1,-35 0 17,-17 0-17,-19 0-15,1 0 32,35 0-17,0 0 1,0 0-1,-18 0 1,0 0-16,71 0 16,-71 0-1,106-18 1,-70 18 0,-53 0-1,-1 0 32,1 0-16,-1 0-15,1 0-16,0 0 16,17 0-1,18 0 1,-35 0-1,-1 0 1,1 0 62,-1 0-62,1 0-16,0-18 15,-1 18 1,1 0 15,17 0-15,-17 0 0,35 0-1,-35 0 1,34 0-1,37 0 1,34 0 0,-52 0-1,-18 0 1,-36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8:09.2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20285 7938 0,'35'0'188,"0"0"-172,18-18-16,-35 18 15,35 0 1,-36 0-1,1 0 1,0 0 15,17 0-31,-17 0 16,35 0 0,17-18-1,54 18 1,-89 0-1,18 0 1,17 0 0,-52 0-1,0 0 1,17 0 0,35 0-1,36 0 1,-70 0-1,-1 0-15,18 0 16,0 0 0,-18 0-1,-17 0 17,17 0-17,-18 0 16,1 0-15,53 0 0,17 0-1,-18 0 1,-17 0 0,-35 0-1,0 0-15,-1 0 16,36 0-1,0 0 17,-18 0-17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4:23.1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16616 11430 0,'17'0'266,"1"0"-266,17 0 0,18 0 16,18 0-1,-36 0 17,-17 0-17,-1 0 1,1 0-1,17 0 1,-17 0 0,35 0-1,17 0 1,1 0 0,0 0-1,-19 0-15,90 0 16,-54 18-1,-35-18 1,-36 17 0,36-17 15,-35 0 0,0 0-15,17 0-1,35 0 1,-17 0 0,35 0-1,-35 0 1,0 0 0,0 0-1,-17 0 1,-19 0-1,36 0 1,-18 0 0,36 0-1,17 0 17,18 18-17,-36 0 1,-52-18-1,70 17 1,-17-17 0,88 0-1,35 0 1,-159 0 0,88 18-16,-105-18 15,70 0 1,36 0-1,-54 0 1,36 0 0,-18 0 15,-35 0-15,-18 0-16,89 0 15,-36 0 1,18 0-1,35 0 1,-123 0 0,123 0-1,-106 0 1,18 0 0,0 0-1,0 0 1,0 0-1,-18-18 1,18 18 15,-35 0-15,35-17 0,-1 17-1,-34 0 1,53 0-1,17 0-15,-88-18 16,70 18 0,-17 0-1,0-18 1,-17 18 0,-1 0-1,0 0-15,18 0 16,-18 0-1,18 0 1,0 0 0,-35-17 15,35 17-31,52 0 16,-69 0-1,17 0 1,53 0-1,-54 0 1,-16 0 0,-19 0 15,36 0-15,88 17-1,-35-17 1,0 0-1,35 0 1,-70 0 0,52 18-1,1-18 17,-36 0-17,-35 0 1,53 0-1,-36 18 1,-17-18-16,18 17 16,-1 1-1,71-18 1,-105 0 0,69 0-1,72 0 1,-1 0-1,-52 0 1,-54 0 0,-52 0-1,35 0 17,-36 0-17,1 0-15,35-18 16,-18 18-1,18-17 1,-18 17 0,54-18-1,-36 18 1,-18-18 0,71 1-1,-1 17 1,90 0-1,-54 0 1,-36 0 0,-69 0-1,70 0-15,-71 0 32,53 0-17,-70 0 1,17 0-1,53 0 1,0 0 0,18 0-1,-18 0 1,-17-18 0,-18 18-1,-18 0 1,-17 0-16,88 0 15,-71 0 1,35 0 0,19 0-1,-54 0 17,106 0-17,0 0 1,18 18-1,-18-1 1,-106-17 0,-17 0-1,88 0 1,-36 0 0,36 0-1,18 0 1,70 0-1,-89 0 1,1 0 0,-35 0-1,-54 0 32,19 0-31,34 0 15,1 0-15,-36 0-1,36 0 1,-36 0 0,-17 0 77,17 0-77,0 0 0,-17 0-1,-1 0 16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4:26.7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8202 12083 0,'35'0'63,"-17"0"-48,0 0 1,35-18 0,-36 18-16,54 0 15,17 0 1,-53 0-1,71-18 1,35 18 0,0 0-1,18 0 1,-35 0 0,34-17-1,-70 17 16,71 0-15,0 0 0,-141 0-1,52 0-15,-35 0 16,-17 0 15,0 0-15,35 0-1,35 0 1,18 0 0,-89 0-16,107 0 15,-71 0 1,53 0 0,-54 0-1,-34 0 16,17 0-31,18 0 16,-35 0 0,52 0-1,72 0 1,-19 0 0,1 0-1,-54 0 1,18 0-1,-17 0 1,17 0 0,-17 0-1,-36 0 1,35-36-16,54 36 16,-89 0-1,106 0 1,-35 0 15,0 0-15,0 0-1,17 0 1,18 0 0,-88 0-1,88 0 1,-88 0-1,-17 0 1,211 18 0,-230-18-1,124 18 1,36-18 0,-36 0-1,0 0 16,-53 0-15,0 0 0,-52 0-1,-19 0 1,1 0 0,-1 0-1,19 0-15,-1 0 16,0 0-16,1 0 15,34 0 1,36 0 0,0 17-1,0-17 1,-18 0 0,-53 18-1,-17-18 1,-1 0 31,1 0-32,17 0 1,1 18 0,34-18-1,-17 17 1,0-17-1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5:10.9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10883 8255 0,'18'0'187,"52"0"-171,-34 0-16,52 0 16,-18 0-16,72 0 15,-1 0 1,17 0-1,-87 0 1,17 0 0,36 0 15,-54 0-15,18 0-1,-35 0 1,0 0-1,-18 0 1,18 0 0,-17 0-1,-19 0 1,72 0 0,-72 0-1,54 0 1,-36 0-1,36 0 1,-54 0 15,36 0-15,71 0 0,-19 0-1,89 0 1,-88 0-1,-18 0 1,-35 0 0,-35 0-1,35 0 1,0 0 0,-18 0-1,18 0 1,35 0-1,0 0 1,18 0 0,-53 0 15,18 0-15,-18 0-1,17 0 1,-52 0-1,17 0 1,-17 0 0,35 0-1,-18 0 1,0 0 0,-17 0-1,17 0 1079,-17 0-1078,-1 0-1,1 0 32,0 18 16,-1-18-48,-17 17-15,71-17 16,-53 18-1,52-18-15,18 18 16,-70-18 0,0 0 46,-1 0-46,36 0-1,0 0 1,35 0 0,0 0-1,18 0 1,-18 0 0,54 0-1,-125 0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5:21.0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16986 7708 0,'71'0'94,"35"0"-79,-53 0-15,88 18 16,-106-1 0,71-17-1,-53 18 1,0-18 0,-36 0 15,19 0-16,69 18 1,-34-18 0,-1 0-1,-70 17 1,18-17 0,88 0-1,-88 0 1,105 0-16,36 0 15,-89 0 1,36 0 0,-35 0 15,35 0-15,-71 0-1,18 0 1,-36 0-1,19 0 1,-1 0 0,-17 0-1,17 0 1,53 0 0,-53 0-1,18 0 1,53 0-1,35-17 1,-17 17 0,-1 0 15,-17 0-15,-88 0-1,17 0 1,0 0-1,0 0 1,1 0-16,17-18 16,35 18 15,71 0-15,-54 0-1,1 0 1,18 0-1,-1 0 1,-35 0 0,1 0-1,-1 0 17,-35 0-17,35 0-15,0 0 16,-35 0-1,88 0 1,0-18 0,-17 18-1,-71 0 1,-18 0 0,18 0-1,0 0 1,35 0-1,18 0 1,-71 0 0,177 0-1,-177 0 17,88 0-17,-34 0 1,-54 0-1,71 0 1,17 0 0,54 0-1,17 0 1,-53 0 0,70 0-1,-175 0 1,52 0-16,35 0 15,-70 0 1,0 0 0,18 0-1,-18 0 17,123 0-17,-88 0 1,18 0-1,-18 0 1,-35 0 0,53 0-1,-88 0 1,140 0 0,-87 0-1,35 18 1,53-18-1,-18 18 1,-18-18 0,-17 35-1,0-35 1,17 0 15,-17 0-15,0 18-1,53-18 1,-124 0 0,53 0-16,-70 0 15,35 0 1,0 0 0,17 17-1,-17-17 1,-18 0-1,-17 0 1,0 0 0,17 0-1,-17 0 1,-1 0 31,1 0-47,35 0 15,-18 0 1,36 0 0,-36 0-1,-17 0 1,34 0 0,-34 0-1,0 0 63,-1 0-62,72 0-16,-54 0 16,106-17 15,-88 17-16,-35 0 1,-1 0 78,1-18-94,-1 18 15,1 0 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5:50.1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26388 16528 0,'17'0'485,"1"0"-485,0 0 15,17 0 1,0 0-1,-17 0 17,0 0-17,-1 0 17,1 0-17,-1 0 16,1 0-31,17 0 16,1 0 0,-19 0-16,1 0 15,17-18 1,-17 18 15,17 0-15,-17 0-1,17 0 1,36 0 0,-54 0-1,1 0 1,0 0 0,17 0 15,-18 0-31,1 0 15,17 0 1,18 0 0,-35 0-1,17 0 1,18 0 15,0 0-15,-18-18-1,18 18 1,0 0 0,-18 0-1,-17 0 1,0 0-16,-1 0 16,19 0 15,-19 0-16,19 0 1,-19 0 0,1 0-1,17-17 1,-17 17 0,-1 0 15,1 0 63,0 0-63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5:54.6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24306 16545 0,'36'0'125,"-19"0"-109,1 0-16,0 0 16,-1 0-16,19 0 15,-1 0 1,0 0-1,-17 0 17,-1 0-17,19 0-15,-1 0 16,35 0 0,36 0-1,18 0 1,17 0-1,-35 0 1,-89 0-16,54 0 16,-18 0-1,0 0 1,-36 0 0,36 0 15,-35 0-16,0 0 1,70 0 0,35 0-1,36-17 1,-71 17 0,-17 0-1,-1 0 1,-52 0-16,0 0 15,-1 0 1,1 0 0,-1 0 31,19 0-32,-19 0-15,72 0 16,-1 0-1,-35 0 1,-36 0 15,1 0-15,0 0 0,17 0-1,18 0 1,-36 0-1,19 0 1,-19 0 0,1 0-1,0 0 17,-1 0 46,19 0-78,-19 0 15,36 0 1,-18 0 0,36 0-1,-36 0 1,-17 0 15,0 0 16,-1 0-31,1 0-1,-1 0-15,1 0 16,0 0-1,-1 0 48,1 0-63,17 0 16,-17 0-1,52 0 1,54 0-1,-36 0 1,0 0 0,1 0-1,-54 0 1,-18 0 0,19 0-1,-19 0 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6:17.1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27658 16439 0,'17'0'15,"19"-17"1,-19 17-16,1 0 15,0-18 1,-1 18 78,1 0-63,0-17-31,-1 17 16,18-18-1,18 18 1,-35 0 0,0-18-1,-1 18 1,1 0-1,-18-17 1,35 17 0,-17 0-1,-1 0 48,1 0-16,0 0-16,-1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6:19.4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27605 16598 0,'18'0'125,"-1"0"-125,1 0 16,-1 0 15,1 0-31,0 0 16,-1 0-1,1 0 1,17 0 0,1 0-1,-1 0 1,-18 0 0,1 0-1,0 0 1,17 0-1,-17 0 1,-1 0 0,1 0 15,0 0-15,-1 0-16,1 0 31,17 0-16,0 0 17,1 0-17,-19 0 1,1 0-16,70 0 16,-35 0-1,-35 0 1,-1 0-1,1 0 1,17 0 0,-17 0-1,17 0 1,0 0 15,1 0 0,-19 0-15,19 0 0,-19 0-1,19 0 1,-1 0 0,0 0-1,71 0 1,-71 0-16,53 0 31,-35 0-15,0 0-1,-35 0 1,17 18 0,-17-18-1,-1 0 16,1 0-15,0 0 0,-1 0-1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6:21.7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26247 16651 0,'17'0'31,"19"-18"79,17 18-110,-36 0 15,18 0 1,18-17-1,18-1 1,-1 18 0,19-17-1,-19 17 1,-17 0 15,-35 0-31,70 0 16,-17 0 15,17 0-15,0 0-1,-53 0 1,18 0 0,-18 0-1,-17 0-15,0 0 16,35 0-1,-18 0 1,0 0 0,-17 17-1,-1-17 1,19 18 0,-19-18-1,1 17 16,17-17 1,-17 0-17,35 0 1,-36 0-16,36 0 16,18 18-1,-53-18 1,87 18-1,-34-1 1,-36-17 0,-17 0-1,-1 0-15,1 0 47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6:25.8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27922 16598 0,'18'0'109,"17"0"-109,1 0 16,-19 0-1,18 0 1,-17 0 0,17 0-1,-17 0 1,0-17-16,17 17 15,-17 0 1,-1 0 0,1 0-1,0 0 1,-1 0 0,18 0-1,-17 0 1,0 0 15,-1 0-15,1 0 31,0 0-1,-1 0-30,1 0 0,0 0-1,-1 0 1,1 0 0,-18-18-16,17 18 15,1-18 1,0 1 15,-1 17 0,1 0-15,0-18 0,-1 18-1,-17-18 1,36 18-1,-19 0 17,1 0-32,-1 0 15,-17-17 1,18 17 0,0 0-1,-1 0 16,1 0 1,0 0-17,-1 0 1,1 0 31,-18 17-32,35 1 1,-17-18 0,0 0-1,-1 0-15,1 18 16,17-1 0,-17-17-1,-1 0 1,1 0-1,-18 18 1,18-18 0,-1 0 31,1 0-32,-36 0 110,1 0-109,-1 0 31,0 0-32,1 0 1,-19 0 0,19 0-1,-1 0 1,1 0-1,-19 0 1,19 0 0,-19 0-1,19 0 17,-1 0-17,0 0-15,1 0 16,-1 0-1,0 0 1,1 0 31,-1 0-31,1 0 15,-1 0-16,0 0 1,1 0 0,-1 0 15,0 0-15,1 0-1,-19 0 1,19 0-1,-1 0 1,1 0 15,-1 0-15,0 0 0,1 0-1,-1 0 16,0 0-15,1 0 15,-1 0-31,0 0 16,1 0 0,-1 0-1,-17-18 1,17 18-1,1 0 17,-1 0-17,0 0 142,1 0-1,-1 0-141,-17-17-15,-1 17 16,1 0 0,-106-18-1,18 18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8:29.3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23971 4921 0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6:58.4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13882 2840 0,'35'0'172,"0"0"-156,1 0-16,-1 0 15,18 0 1,-36 0 0,1 0-1,53 0 1,-36 0-1,18 18 1,0-18 0,-18 0-1,-17 0 1,35 0 15,0 0-15,-18 0-1,35 17-15,19-17 16,-54 0 0,71 0-1,-53 0 1,17 0 0,-17 0-1,-35 18 1,35-18-1,17 0 1,89 0 0,-53 17-1,35 1 1,-18 0 15,-87-18-15,52 0-1,-18 0 1,-34 0 0,52 0-1,53 0 1,-53 0 0,-17 0-1,17 0 1,-35 0-1,-18 0 1,36 0-16,34-18 16,-69 0-1,-1 18 1,18 0 15,-18 0-15,1 0-1,16 0 1,19 0 0,0 0-1,-19 0 1,19 0 0,-53 0-1,-18-17 1,35 17-1,35 0 1,89 0 0,-35 0-1,-1 0 1,-35 0 15,-17 0-15,17 0-1,-35 0 1,35 0 0,53 0-1,-123 0 1,53 0-16,-19 0 16,37 0-1,-19 0 1,18 0-1,-35 0 1,36 0 0,-19 0-1,18 0 1,-35 0 0,88 0 15,36 0-16,-142 0 1,71-18-16,-36 18 16,124 0-1,-35 0 1,-35-17 0,-19 17-1,-34 0 1,0 0-1,17 0 1,-35 0 0,35 0-1,18 0 1,-89 0 0,36 0-1,0 0 1,-35 0-1,-1 0 1,36 0 0,36 0-1,16 0 1,1 0 0,35 0-1,-35 17 1,-18-17-1,36 0 1,-71 0 0,141 35-1,-159-35 1,177 0 0,-1 18 15,19-18-16,-89 0 1,-53 18 0,-35-18-1,-35 0 1,52 0 0,-35 17-1,-17-17 1,35 0-16,88 0 15,-141 18 1,71-18 0,-36 0-1,-17 0 1,-1 0 0,1 0 15,-1 0 0,1 0-15,35 0-1,-35 0 1,-1 0 0,1 0-16,0 0 46,-1 0 1,1 0-31,17 0 0,-17 0-1,-1 0-15,36 0 31,0 0-15,-35 0 0,-1 0-1,72 0 1,-36 0 0,-36 0-1,36 0 1,-18 0-1,1 0 1,34 0 0,-34 0-1,34 0 1,-52 0 15,-1 0 16,1 0-31,0 0-1,35 0 1,-36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02.5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11748 3651 0,'17'0'266,"18"0"-266,-17 0 16,35 0-16,-18 0 15,18 0 1,-18 0-1,1 0 1,-19 0 15,1 0-15,17 0 0,1 0-1,-1 0 1,-18 0-16,36 0 15,36 0 1,16 0 0,-52 0-1,36 0 1,16 0 0,-52 0-1,-35 0 1,70 18-1,0-18 1,-17 0 15,52 0-15,1 0 0,-18 0-1,17 0 1,-52 0-1,70 0 1,35 0 0,-70 0-1,-35 0 1,105 0 0,-105 0-1,-19 0 1,37 0-1,-19 0 1,-17 0 15,-18 0-15,-17 0 0,17 0-1,53 0 1,71 0-1,-35 0 1,-18 0 0,-54 0-1,19 0 1,0 0 0,-19 0-1,19-18 1,-36 18-1,36 0 1,17 0 15,-17 0-15,-36 0 0,106 0-1,-18 0 1,-17 0-1,18 0 1,-71 0 0,-18 0-1,0 0-15,18 0 16,-35 0 0,70 0-1,-53-17 1,18 17-1,-35 0 1,-1 0 47,1 0-48,0 0 1,17 0-1,-17 0 1,-1-18 78,1 18-79,0 0-15,-1 0 141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11.7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13829 6967 0,'35'0'266,"18"0"-251,-18 0 1,18 0-1,18 0 1,-54 0 0,1 0-1,0 0 1,17 0 0,36 0-1,-1 0 1,-17 0-1,-18 0 1,-17 0 0,35 0-1,-18 0 1,18 0 0,-18 0-1,54 0 1,-19 0 15,18 0-15,18 0-1,-53 0 1,-18 0 0,-17 0-1,0 0 1,17 0-16,0 0 15,0 0 1,-17 0 15,0 0-15,35 0 0,-18 0-1,18 0 1,0 0 15,17 0-15,-34 0-1,-19 0 1,1 0 0,0 0-16,17 0 15,71 36 1,-53-36-1,35 0 1,-18 0 0,1 0-1,-36 0 1,0 0 0,54 0-1,-1 0 16,-18 0-15,19 0 0,-54 0-1,18 17 1,-18-17 0,0 0-1,71 0 1,-18 0-1,18 0 1,0 0 0,-18 0-1,-17 0 1,-54 0 0,1 0-1,70 0 16,-17 0-15,17 0 0,-70 0-1,70 0 1,-53 0 0,36 0-1,34 18 1,19-18-1,-54 0 1,-17 0 0,-17 0-1,-1 0 1,-17 0 0,-1 0-1,1 0 79,0 0 203,-1 0-297,36 0 15,-18 0 1,18 0 0,-17 0-1,-19 0 32,1 0-31,17 0 15,-17 0-15,-1 0-1,1 0 1,0 0 0,-1 0-1,19 0 1,-19-18-1,1 18 1,-1 0 0,1 0-1,17 0 1,-17 0 0,0 0 15,-1 0-16,1-17-15,17 17 32,-17 0-17,0-18 32,-1 18-31,1 0-1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15.0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18768 6985 0,'70'0'156,"1"0"-156,-36 0 16,71 0-1,17 0 1,-52-18-1,-53 18 1,-1 0 0,36-17-1,18 17 1,-18 0 0,0 0-1,17-18 1,-35 18-1,18 0 1,18 0 0,-18-18-1,-18 18 1,-17 0 15,-1 0-15,1 0-1,0 0 1,-1 0 0,1 0-1,17 0 1,1 0 0,-1 0-1,35 0 1,1 0-1,-36 0 1,0 0 0,-17 0-1,17 0 1,1 0 15,-19 0-15,1 0-1,17 0 1,-17 0 0,-1 0-1,54 0 1,-36 0 0,18 0-1,-35 0 1,0 0-1,17 0 1,0 0 0,0 0-1,1 18 1,-19-18 15,1 0 47,0 0-31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17.8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21414 7497 0,'17'0'125,"19"0"-109,16 0 0,-16 0-1,-19 0 1,19 0-16,-19 0 16,19 0-1,-1 0 1,0 0-1,18 0 1,-35 0 0,-1 0-1,1 0-15,17 0 32,-17 0-1,0 0 0,-1 0-15,1 0-1,35 0 1,-36 0 0,36 0-1,0 0 1,-35 0-1,-1 0 1,1 0 0,17 0-1,-17 0 17,0 0-17,-1 0 1,19 0-1,-19 0 1,18 0 0,-17 0-1,0 0 1,17 0 0,0 0-1,-17 0 1,35 0-1,-35 0 1,-1 0 0,18 0-1,1 17 1,-19-17 0,1 0 46,0 0-46,-1 0 62,1 0-63,0 18 1,-1-18 0,1 0-1,-1 0 17,1 0-1,0 0-16,-1 0 1,-34 0 125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20.0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11836 7920 0,'53'0'203,"-18"0"-187,71 0-16,-71 0 15,-17 0 17,35 0-17,-1 0 1,-16 0 0,52 18-1,-35-18 1,35 17-1,-17-17 1,17 18 0,0-18-1,-70 17 1,17-17-16,53 0 16,-53 0-1,54 0 1,-19 0-1,1 0 17,-54 0-17,19 0 1,-1 0 0,0 0-1,-17 0 1,17 18-1,0-18 1,18 0 0,-35 0-1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26.8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15469 8573 0,'18'0'109,"0"0"-109,-1 17 16,19-17-16,-1 0 31,18 0-16,0 0 1,17 0 0,1 0-1,17 0 1,-18-17 0,19 17-1,-54-18 1,53 18-1,-70 0 1,17-18-16,71 18 16,-71 0-1,36 0 1,17-17 0,-35 17 15,-18 0-16,18 0 1,0 0 0,-18 0-1,1 0 1,-1 0 0,-18 0-1,1 0 1,53 0 15,-36 0-15,18 0-1,0 0 1,-36 0 0,1 0-1,17 0 16,-17 0-15,0 0 0,17 0-1,-18 0 1,1 0 0,0 0-1,-1 0 1,1 0-1,0 0 17,-1 0-1,1 0-15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29.8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14852 9066 0,'18'0'109,"87"0"-109,-52 0 16,53-17-16,-18 17 16,18 0-1,18 0 1,-89 0-1,-17 0 32,17 0-31,0 0 0,18 0-1,0-18 1,-18 18-1,89 0 1,-71 0-16,-18 0 16,35 0-1,1 0 1,-36 0 0,1 0-1,-1 0 1,35 0-1,-52 0 17,53 0-17,-1 0 1,-35 0 0,54 0-1,-36 0-15,-36 0 16,71 0-1,18 0 1,18 18 0,-18-18-1,-36 0 1,-35 0 0,1 0-1,17 0 1,35 0-1,-53 0 17,53 0-17,-35 0-15,-35 17 16,-1-17 0,36 0-1,-17 0 1,-1 0-1,0 0 1,0 0 0,36 0-1,-36 0 1,18 0 0,-35 0-1,-1 0 16,1 0 1,0 0-17,17 0 1,53 0 0,0 0-1,-70 0 1,0 0-1,-1 0 17,19 18-17,-19-18 1,19 0 0,-19 0-1,1 0 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45.7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16034 13670 0,'70'0'157,"-34"0"-157,69 0 15,-69 0 1,87 0 0,-17 0-1,-35 0 1,17 0-1,-18 18 1,-17-18 0,71 0-1,-54 0 1,1 0 15,-36 0-15,-17 0-1,52 17 1,-34-17 0,-1 0-16,0 0 15,36 0 1,-18 0 0,0 0-1,-36 0 1,54 0-1,-1 0 1,18 0 0,-52 0-1,52 0 1,-53 0 15,0 0-15,18 0 15,18 0-15,17 0-1,-35-17 1,-35 17-16,-1 0 16,1 0-16,0 0 46,-1 0-30,19 0 0,-19 0-1,-17-18 17,35 18 46,-17 0-63,0 0-15,17 0 16,36 0 0,-19 0-1,90 0 1,-1-17-1,-71 17 1,-17 0 0,-18 0-1,1-18 1,-1 18 0,0 0-1,-17 0 1,17 0-1,36-18 1,-36 18 0,0 0-1,71-17 1,-18 17 0,-35 0-1,0-18 1,-35 18-1,-1 0 1,1 0 0,17 0-1,36-18 1,-1 18 15,-17 0-31,-35 0 31,53 0-15,-36 0 0,-17 0-1,-1 0 17,1 0-17,-1 0 1,1 0-1,53 0 1,-54 0 0,36 0-16,-18 0 15,-17 0 1,0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48.30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19879 13670 0,'18'0'47,"17"0"-47,0 0 15,106 0 1,53 0 0,-35 0-1,-106 0 1,53 0 0,-71 0-1,-17 0-15,70 0 31,-53 0-15,36 0 0,35 0-1,-18 0 1,-18 0 0,36 0-1,-53 0 1,0 0-1,-18 0 1,54 0 0,-54 0-1,88 18 1,-52-18-16,-36 0 16,53 0-1,-52 0 1,17 0 15,-1 17-15,72-17-1,-54 0 1,1 0 0,-36 0-1,36 0 1,35 0-1,-18 0 1,-70 0 0,17 0-1,-18 0 48,1 0-16,53 0-47,-18 0 31,-18 0-31,18 0 16,-36 0-1,1 0-15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8:31.6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23830 4957 0,'18'0'31,"-1"0"-16,1 0 17,17 0 15,-17 0-32,0 0-15,17 0 16,18 0-1,35 0 1,0 0 0,-35 0-1,-35 0 1,-1 0 0,1 0 15,0 0-16,17 0 1,0 0 0,1 0-1,-19 0-15,1 0 16,-1 0 0,54 0 15,-18 0-16,53 0 1,-53 0 0,-18 0-1,53 0 1,-53 0 0,36 0 15,-36 0-31,1 0 31,-1 0-15,18 0-1,17 0 1,1 0 0,-18 0-16,-18 0 15,0 0 1,36 0-1,-1 0 1,-34 0 0,34 0-1,1 0-15,-54 0 16,36 0 0,-17 0 15,-19 0-16,36 0 1,53 0 0,35 0-1,-70 0 1,17 0 0,-70 0-1,-1 0 1,1 0 62,17 0-62,0 0-16,1 0 15,-19 0 1,1 0-1,17 0 1,18 0 0,-35 0-1,-1 0 63,1 0-31,0 0-31,-1 0-16,19 0 16,-19 0-1,18 0 1,-17 0-1,17 0 1,54 0 0,-54 0-1,-17 0 17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7:53.1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15487 14199 0,'18'0'172,"-1"0"-156,1 0-1,35 0 1,-18 0-1,18 0 1,-35 0 0,17 0-1,35 18 1,1-18 0,35 18-1,-18-18 1,0 17-1,-70-17 1,70 0 0,-35 0-1,-35 0 17,-1 0-17,1 0 1,17 0-1,18 0 1,18 0 0,-54 0-16,36 0 15,0 0 1,-18 0 0,-17 0-1,17 0 1,18 0-1,-35 0 1,35 0 0,35-17 15,0 17-15,-35 0-1,-18 0 1,36 0-1,17 0 1,0 0 0,-52 0-1,52-18 1,18 18 0,-53-18-1,17 18 1,1 0-1,-54 0 1,1 0 0,35 0-1,35-35 17,-53 35-17,-17 0-15,17 0 16,-17 0-1,35 0 1,0 0 0,35 0-1,-35 0 1,-18 0 15,36 0-15,-36 0-1,53 0 1,-70 0 0,35 0-1,-18 0-15,0 0 32,18 0-17,18 0 1,-18-18-1,-36 18 1,19 0 0,52 0-1,-18 0 1,-17 0 0,-18 0-1,-17 0 1,0 0-16,35 0 15,-36 0 1,19 0 15,-1 0-15,0 0 15,-17 0-15,17 0-1,36 0 1,-54 0 0,1 0-1,17 0 1,18 0 0,-35 0-1,-1 0 1,1 0-1,0 0 1,35 0 0,-1 0-1,19 0 1,-36 0 15,1 0-15,-19 0-1,1 0 48,0 0 15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8:00.0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11836 15840 0,'17'0'140,"19"0"-140,-1 0 16,0 0 0,53 0-1,-52 0 1,17 0-16,-18-18 16,18 18-16,0 0 15,53 0 1,-18 0-1,-53-18 1,71 18 0,-18 0-1,0 0 1,-70 0 0,35 0-1,0-17 1,-36 17-1,107 0 17,-107 0-17,36 0 1,18 0 0,-53 0-1,-1 0 1,1 0 15,17 0-15,-17 0 937,17 0-953,-17 0 15,17 0 1,53 0 0,-70 0-16,52 0 15,-34 0 1,34 0 0,-52 0-1,52 0 1,-17 0-1,0 0 1,18 0 15,-18 0-15,17 17 0,1-17-1,17 0 1,-70 0-1,-1 0 1,1 0 0,0 0-1,52 0 1,-35 0-16,1 0 16,34 0-1,1 0 1,-54 0 31,19 0-16,-19 0 125,1 0-140,0 0-16,17 0 15,141 0 1,-17 0 15,53 0-15,-195 0 0,71 0-1,-70 0 141,17 0-140,18 0-16,0 0 16,53 0 15,-18 0-15,0 0-1,18 0 1,-53 0-1,0 0 1,-35 0 0,-1 0-1,1 0 17,0 0-1,17 0-31,18 0 31,-18 0-31,106 0 31,-88 0-15,-35 0 0,17 0 62,-17 0-63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49:05.7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17692 4286 0,'17'0'281,"1"0"-281,17 0 16,-17 0-1,17 0 1,1 0 0,34 0-1,-35 0 1,54 0-1,-72 0 1,36 0 0,0 0-16,18 0 15,52 0 1,1 0 0,-1 0-1,18 0 1,-53 0-1,-17-17 17,-1 17-17,-34 0 1,-19 0 0,1 0 15,17 0-31,-17 0 15,70 0 1,0 0 0,18 0-1,-35 0 1,-54 0 0,1 0-1,0 0 1,17 0-1,35 0 17,19 0-17,-72 0 1,230 0 0,-229 0-1,123 0 1,-53 0-1,-53 0 1,1 0 0,-1 0-1,18 0 1,17 0 0,-34 0-1,-19-18 1,1 18-1,70 0 17,0-18-1,-17 18-15,0 0-1,-1 0 1,1 0-1,-36 0-15,53 0 16,-35 0 0,35 0-1,-17 0 1,-18 0 15,0 0-31,-36 0 16,124 0-1,36 0 1,-71 0 15,-18 0-15,-71 0 0,19 0-16,17 0 15,-18 0 1,35 0-1,72 0 1,-54 0 0,35 0-1,-17 0-15,-35 0 16,17 0 0,-18 0-1,36 0 16,71 0 1,-36 0-17,-106 0-15,106 18 16,-53-18 0,-17 0-1,-36 0 1,-17 0 46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8:34.7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21078 4621 0,'18'0'156,"53"0"-156,-36 0 15,88 0 1,-52 0 0,-53 0-1,-1 0 1,1 0 31,0 0-32,-1 0 1,1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8:47.1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3316 11871 0,'18'0'78,"-1"0"-63,19 0 1,-1 0 15,-17 0-15,17 0 0,-17 0-1,-1 0 1,18 0-1,1 0 1,-19 0 0,1 0-1,17 0 1,-17 0 0,0 0-1,-1 0 16,1 0-15,35 0 0,17 0-1,1 0 1,-36 0 0,0 0-1,54 0 1,-72 0-16,19 0 15,34 0 1,-52 0 0,35 0 15,0 18-15,-36-18-1,36 17 1,0-17-1,-18 0 1,-17 0 15,0 0-15,34 18 0,-16-18-1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4-24T15:38:53.1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1094 14340 0,'17'0'328,"1"0"-266,0 0-46,-1 0-1,1 0-15,35 0 32,-36 0-17,1 0 1,17 0 0,1 0-1,-19 0 1,1 0 15,-1 0-15,19 0-1,17 0 1,-18 0 0,0 0-1,-17 0 1,17 0-1,-17 0 17,-1 0-1,1 0-15,17 0-1,-17 0 16,0 0 32,-1 0-32,1 0-15,0 0-1,-1 0-15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24/04/2021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4.xml"/><Relationship Id="rId13" Type="http://schemas.openxmlformats.org/officeDocument/2006/relationships/image" Target="../media/image63.emf"/><Relationship Id="rId18" Type="http://schemas.openxmlformats.org/officeDocument/2006/relationships/customXml" Target="../ink/ink49.xml"/><Relationship Id="rId3" Type="http://schemas.openxmlformats.org/officeDocument/2006/relationships/image" Target="../media/image58.png"/><Relationship Id="rId7" Type="http://schemas.openxmlformats.org/officeDocument/2006/relationships/image" Target="../media/image60.emf"/><Relationship Id="rId12" Type="http://schemas.openxmlformats.org/officeDocument/2006/relationships/customXml" Target="../ink/ink46.xml"/><Relationship Id="rId17" Type="http://schemas.openxmlformats.org/officeDocument/2006/relationships/image" Target="../media/image65.emf"/><Relationship Id="rId2" Type="http://schemas.openxmlformats.org/officeDocument/2006/relationships/image" Target="../media/image57.png"/><Relationship Id="rId16" Type="http://schemas.openxmlformats.org/officeDocument/2006/relationships/customXml" Target="../ink/ink4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3.xml"/><Relationship Id="rId11" Type="http://schemas.openxmlformats.org/officeDocument/2006/relationships/image" Target="../media/image62.emf"/><Relationship Id="rId5" Type="http://schemas.openxmlformats.org/officeDocument/2006/relationships/image" Target="../media/image59.emf"/><Relationship Id="rId15" Type="http://schemas.openxmlformats.org/officeDocument/2006/relationships/image" Target="../media/image64.emf"/><Relationship Id="rId10" Type="http://schemas.openxmlformats.org/officeDocument/2006/relationships/customXml" Target="../ink/ink45.xml"/><Relationship Id="rId19" Type="http://schemas.openxmlformats.org/officeDocument/2006/relationships/image" Target="../media/image66.emf"/><Relationship Id="rId4" Type="http://schemas.openxmlformats.org/officeDocument/2006/relationships/customXml" Target="../ink/ink42.xml"/><Relationship Id="rId9" Type="http://schemas.openxmlformats.org/officeDocument/2006/relationships/image" Target="../media/image61.emf"/><Relationship Id="rId14" Type="http://schemas.openxmlformats.org/officeDocument/2006/relationships/customXml" Target="../ink/ink4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customXml" Target="../ink/ink55.xml"/><Relationship Id="rId18" Type="http://schemas.openxmlformats.org/officeDocument/2006/relationships/image" Target="../media/image75.emf"/><Relationship Id="rId26" Type="http://schemas.openxmlformats.org/officeDocument/2006/relationships/image" Target="../media/image79.emf"/><Relationship Id="rId3" Type="http://schemas.openxmlformats.org/officeDocument/2006/relationships/customXml" Target="../ink/ink50.xml"/><Relationship Id="rId21" Type="http://schemas.openxmlformats.org/officeDocument/2006/relationships/customXml" Target="../ink/ink59.xml"/><Relationship Id="rId7" Type="http://schemas.openxmlformats.org/officeDocument/2006/relationships/customXml" Target="../ink/ink52.xml"/><Relationship Id="rId12" Type="http://schemas.openxmlformats.org/officeDocument/2006/relationships/image" Target="../media/image72.emf"/><Relationship Id="rId17" Type="http://schemas.openxmlformats.org/officeDocument/2006/relationships/customXml" Target="../ink/ink57.xml"/><Relationship Id="rId25" Type="http://schemas.openxmlformats.org/officeDocument/2006/relationships/customXml" Target="../ink/ink61.xml"/><Relationship Id="rId2" Type="http://schemas.openxmlformats.org/officeDocument/2006/relationships/image" Target="../media/image67.png"/><Relationship Id="rId16" Type="http://schemas.openxmlformats.org/officeDocument/2006/relationships/image" Target="../media/image74.emf"/><Relationship Id="rId20" Type="http://schemas.openxmlformats.org/officeDocument/2006/relationships/image" Target="../media/image7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emf"/><Relationship Id="rId11" Type="http://schemas.openxmlformats.org/officeDocument/2006/relationships/customXml" Target="../ink/ink54.xml"/><Relationship Id="rId24" Type="http://schemas.openxmlformats.org/officeDocument/2006/relationships/image" Target="../media/image78.emf"/><Relationship Id="rId5" Type="http://schemas.openxmlformats.org/officeDocument/2006/relationships/customXml" Target="../ink/ink51.xml"/><Relationship Id="rId15" Type="http://schemas.openxmlformats.org/officeDocument/2006/relationships/customXml" Target="../ink/ink56.xml"/><Relationship Id="rId23" Type="http://schemas.openxmlformats.org/officeDocument/2006/relationships/customXml" Target="../ink/ink60.xml"/><Relationship Id="rId10" Type="http://schemas.openxmlformats.org/officeDocument/2006/relationships/image" Target="../media/image71.emf"/><Relationship Id="rId19" Type="http://schemas.openxmlformats.org/officeDocument/2006/relationships/customXml" Target="../ink/ink58.xml"/><Relationship Id="rId4" Type="http://schemas.openxmlformats.org/officeDocument/2006/relationships/image" Target="../media/image68.emf"/><Relationship Id="rId9" Type="http://schemas.openxmlformats.org/officeDocument/2006/relationships/customXml" Target="../ink/ink53.xml"/><Relationship Id="rId14" Type="http://schemas.openxmlformats.org/officeDocument/2006/relationships/image" Target="../media/image73.emf"/><Relationship Id="rId22" Type="http://schemas.openxmlformats.org/officeDocument/2006/relationships/image" Target="../media/image7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emf"/><Relationship Id="rId5" Type="http://schemas.openxmlformats.org/officeDocument/2006/relationships/customXml" Target="../ink/ink62.xml"/><Relationship Id="rId4" Type="http://schemas.openxmlformats.org/officeDocument/2006/relationships/image" Target="../media/image8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customXml" Target="../ink/ink4.xml"/><Relationship Id="rId18" Type="http://schemas.openxmlformats.org/officeDocument/2006/relationships/image" Target="../media/image12.emf"/><Relationship Id="rId26" Type="http://schemas.openxmlformats.org/officeDocument/2006/relationships/image" Target="../media/image16.emf"/><Relationship Id="rId3" Type="http://schemas.openxmlformats.org/officeDocument/2006/relationships/image" Target="../media/image3.png"/><Relationship Id="rId21" Type="http://schemas.openxmlformats.org/officeDocument/2006/relationships/customXml" Target="../ink/ink8.xml"/><Relationship Id="rId34" Type="http://schemas.openxmlformats.org/officeDocument/2006/relationships/image" Target="../media/image20.emf"/><Relationship Id="rId7" Type="http://schemas.openxmlformats.org/officeDocument/2006/relationships/customXml" Target="../ink/ink1.xml"/><Relationship Id="rId12" Type="http://schemas.openxmlformats.org/officeDocument/2006/relationships/image" Target="../media/image9.emf"/><Relationship Id="rId17" Type="http://schemas.openxmlformats.org/officeDocument/2006/relationships/customXml" Target="../ink/ink6.xml"/><Relationship Id="rId25" Type="http://schemas.openxmlformats.org/officeDocument/2006/relationships/customXml" Target="../ink/ink10.xml"/><Relationship Id="rId33" Type="http://schemas.openxmlformats.org/officeDocument/2006/relationships/customXml" Target="../ink/ink14.xml"/><Relationship Id="rId38" Type="http://schemas.openxmlformats.org/officeDocument/2006/relationships/image" Target="../media/image22.emf"/><Relationship Id="rId2" Type="http://schemas.openxmlformats.org/officeDocument/2006/relationships/image" Target="../media/image2.png"/><Relationship Id="rId16" Type="http://schemas.openxmlformats.org/officeDocument/2006/relationships/image" Target="../media/image11.emf"/><Relationship Id="rId20" Type="http://schemas.openxmlformats.org/officeDocument/2006/relationships/image" Target="../media/image13.emf"/><Relationship Id="rId29" Type="http://schemas.openxmlformats.org/officeDocument/2006/relationships/customXml" Target="../ink/ink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customXml" Target="../ink/ink3.xml"/><Relationship Id="rId24" Type="http://schemas.openxmlformats.org/officeDocument/2006/relationships/image" Target="../media/image15.emf"/><Relationship Id="rId32" Type="http://schemas.openxmlformats.org/officeDocument/2006/relationships/image" Target="../media/image19.emf"/><Relationship Id="rId37" Type="http://schemas.openxmlformats.org/officeDocument/2006/relationships/customXml" Target="../ink/ink16.xml"/><Relationship Id="rId5" Type="http://schemas.openxmlformats.org/officeDocument/2006/relationships/image" Target="../media/image5.png"/><Relationship Id="rId15" Type="http://schemas.openxmlformats.org/officeDocument/2006/relationships/customXml" Target="../ink/ink5.xml"/><Relationship Id="rId23" Type="http://schemas.openxmlformats.org/officeDocument/2006/relationships/customXml" Target="../ink/ink9.xml"/><Relationship Id="rId28" Type="http://schemas.openxmlformats.org/officeDocument/2006/relationships/image" Target="../media/image17.emf"/><Relationship Id="rId36" Type="http://schemas.openxmlformats.org/officeDocument/2006/relationships/image" Target="../media/image21.emf"/><Relationship Id="rId10" Type="http://schemas.openxmlformats.org/officeDocument/2006/relationships/image" Target="../media/image8.emf"/><Relationship Id="rId19" Type="http://schemas.openxmlformats.org/officeDocument/2006/relationships/customXml" Target="../ink/ink7.xml"/><Relationship Id="rId31" Type="http://schemas.openxmlformats.org/officeDocument/2006/relationships/customXml" Target="../ink/ink13.xml"/><Relationship Id="rId4" Type="http://schemas.openxmlformats.org/officeDocument/2006/relationships/image" Target="../media/image4.png"/><Relationship Id="rId9" Type="http://schemas.openxmlformats.org/officeDocument/2006/relationships/customXml" Target="../ink/ink2.xml"/><Relationship Id="rId14" Type="http://schemas.openxmlformats.org/officeDocument/2006/relationships/image" Target="../media/image10.emf"/><Relationship Id="rId22" Type="http://schemas.openxmlformats.org/officeDocument/2006/relationships/image" Target="../media/image14.emf"/><Relationship Id="rId27" Type="http://schemas.openxmlformats.org/officeDocument/2006/relationships/customXml" Target="../ink/ink11.xml"/><Relationship Id="rId30" Type="http://schemas.openxmlformats.org/officeDocument/2006/relationships/image" Target="../media/image18.emf"/><Relationship Id="rId35" Type="http://schemas.openxmlformats.org/officeDocument/2006/relationships/customXml" Target="../ink/ink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emf"/><Relationship Id="rId5" Type="http://schemas.openxmlformats.org/officeDocument/2006/relationships/customXml" Target="../ink/ink18.xml"/><Relationship Id="rId4" Type="http://schemas.openxmlformats.org/officeDocument/2006/relationships/image" Target="../media/image2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customXml" Target="../ink/ink24.xml"/><Relationship Id="rId18" Type="http://schemas.openxmlformats.org/officeDocument/2006/relationships/image" Target="../media/image35.emf"/><Relationship Id="rId3" Type="http://schemas.openxmlformats.org/officeDocument/2006/relationships/customXml" Target="../ink/ink19.xml"/><Relationship Id="rId21" Type="http://schemas.openxmlformats.org/officeDocument/2006/relationships/customXml" Target="../ink/ink28.xml"/><Relationship Id="rId7" Type="http://schemas.openxmlformats.org/officeDocument/2006/relationships/customXml" Target="../ink/ink21.xml"/><Relationship Id="rId12" Type="http://schemas.openxmlformats.org/officeDocument/2006/relationships/image" Target="../media/image32.emf"/><Relationship Id="rId17" Type="http://schemas.openxmlformats.org/officeDocument/2006/relationships/customXml" Target="../ink/ink26.xml"/><Relationship Id="rId2" Type="http://schemas.openxmlformats.org/officeDocument/2006/relationships/image" Target="../media/image27.png"/><Relationship Id="rId16" Type="http://schemas.openxmlformats.org/officeDocument/2006/relationships/image" Target="../media/image34.emf"/><Relationship Id="rId20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11" Type="http://schemas.openxmlformats.org/officeDocument/2006/relationships/customXml" Target="../ink/ink23.xml"/><Relationship Id="rId5" Type="http://schemas.openxmlformats.org/officeDocument/2006/relationships/customXml" Target="../ink/ink20.xml"/><Relationship Id="rId15" Type="http://schemas.openxmlformats.org/officeDocument/2006/relationships/customXml" Target="../ink/ink25.xml"/><Relationship Id="rId10" Type="http://schemas.openxmlformats.org/officeDocument/2006/relationships/image" Target="../media/image31.emf"/><Relationship Id="rId19" Type="http://schemas.openxmlformats.org/officeDocument/2006/relationships/customXml" Target="../ink/ink27.xml"/><Relationship Id="rId4" Type="http://schemas.openxmlformats.org/officeDocument/2006/relationships/image" Target="../media/image28.emf"/><Relationship Id="rId9" Type="http://schemas.openxmlformats.org/officeDocument/2006/relationships/customXml" Target="../ink/ink22.xml"/><Relationship Id="rId14" Type="http://schemas.openxmlformats.org/officeDocument/2006/relationships/image" Target="../media/image33.emf"/><Relationship Id="rId22" Type="http://schemas.openxmlformats.org/officeDocument/2006/relationships/image" Target="../media/image3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customXml" Target="../ink/ink34.xml"/><Relationship Id="rId18" Type="http://schemas.openxmlformats.org/officeDocument/2006/relationships/image" Target="../media/image47.emf"/><Relationship Id="rId3" Type="http://schemas.openxmlformats.org/officeDocument/2006/relationships/customXml" Target="../ink/ink29.xml"/><Relationship Id="rId7" Type="http://schemas.openxmlformats.org/officeDocument/2006/relationships/customXml" Target="../ink/ink31.xml"/><Relationship Id="rId12" Type="http://schemas.openxmlformats.org/officeDocument/2006/relationships/image" Target="../media/image44.emf"/><Relationship Id="rId17" Type="http://schemas.openxmlformats.org/officeDocument/2006/relationships/customXml" Target="../ink/ink36.xml"/><Relationship Id="rId2" Type="http://schemas.openxmlformats.org/officeDocument/2006/relationships/image" Target="../media/image39.png"/><Relationship Id="rId16" Type="http://schemas.openxmlformats.org/officeDocument/2006/relationships/image" Target="../media/image4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emf"/><Relationship Id="rId11" Type="http://schemas.openxmlformats.org/officeDocument/2006/relationships/customXml" Target="../ink/ink33.xml"/><Relationship Id="rId5" Type="http://schemas.openxmlformats.org/officeDocument/2006/relationships/customXml" Target="../ink/ink30.xml"/><Relationship Id="rId15" Type="http://schemas.openxmlformats.org/officeDocument/2006/relationships/customXml" Target="../ink/ink35.xml"/><Relationship Id="rId10" Type="http://schemas.openxmlformats.org/officeDocument/2006/relationships/image" Target="../media/image43.emf"/><Relationship Id="rId4" Type="http://schemas.openxmlformats.org/officeDocument/2006/relationships/image" Target="../media/image40.emf"/><Relationship Id="rId9" Type="http://schemas.openxmlformats.org/officeDocument/2006/relationships/customXml" Target="../ink/ink32.xml"/><Relationship Id="rId14" Type="http://schemas.openxmlformats.org/officeDocument/2006/relationships/image" Target="../media/image4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customXml" Target="../ink/ink37.xml"/><Relationship Id="rId7" Type="http://schemas.openxmlformats.org/officeDocument/2006/relationships/customXml" Target="../ink/ink39.xml"/><Relationship Id="rId12" Type="http://schemas.openxmlformats.org/officeDocument/2006/relationships/image" Target="../media/image54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emf"/><Relationship Id="rId11" Type="http://schemas.openxmlformats.org/officeDocument/2006/relationships/customXml" Target="../ink/ink41.xml"/><Relationship Id="rId5" Type="http://schemas.openxmlformats.org/officeDocument/2006/relationships/customXml" Target="../ink/ink38.xml"/><Relationship Id="rId10" Type="http://schemas.openxmlformats.org/officeDocument/2006/relationships/image" Target="../media/image53.emf"/><Relationship Id="rId4" Type="http://schemas.openxmlformats.org/officeDocument/2006/relationships/image" Target="../media/image50.emf"/><Relationship Id="rId9" Type="http://schemas.openxmlformats.org/officeDocument/2006/relationships/customXml" Target="../ink/ink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C89F528-5276-4051-9BB7-44FAA3F6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42" y="-55659"/>
            <a:ext cx="12675042" cy="69136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36EA1E8-B0EC-4973-BE92-2B5B3E0AF2FC}"/>
              </a:ext>
            </a:extLst>
          </p:cNvPr>
          <p:cNvSpPr txBox="1"/>
          <p:nvPr/>
        </p:nvSpPr>
        <p:spPr>
          <a:xfrm>
            <a:off x="0" y="1556210"/>
            <a:ext cx="2985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i="1" dirty="0">
                <a:solidFill>
                  <a:schemeClr val="bg1"/>
                </a:solidFill>
              </a:rPr>
              <a:t>EMPREGO E RENDA</a:t>
            </a:r>
          </a:p>
        </p:txBody>
      </p:sp>
    </p:spTree>
    <p:extLst>
      <p:ext uri="{BB962C8B-B14F-4D97-AF65-F5344CB8AC3E}">
        <p14:creationId xmlns:p14="http://schemas.microsoft.com/office/powerpoint/2010/main" val="334871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15194" y="440624"/>
            <a:ext cx="25210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INADIMPLÊNCIA na indústria moveleira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ADDE – Indicadores Comerciais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2A424ED-3DB2-48D7-84F3-1F3A97E10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326" y="1179368"/>
            <a:ext cx="10892304" cy="449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98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90175" y="515461"/>
            <a:ext cx="1697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SINDMÓVEIS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http://www.sindmoveis.com.br/portal/imprensa/noticias/sindmoveis-bento-goncalves-completa-44-anos/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0F5BD8F-05D4-4FC8-96A4-6C6893D92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225" y="0"/>
            <a:ext cx="8291512" cy="478986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F0BBCB3-F886-4154-9EA4-F03E7C382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4672012"/>
            <a:ext cx="8005762" cy="146403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D2381A49-1114-44B4-99C1-15A90B2DF4B9}"/>
                  </a:ext>
                </a:extLst>
              </p14:cNvPr>
              <p14:cNvContentPartPr/>
              <p14:nvPr/>
            </p14:nvContentPartPr>
            <p14:xfrm>
              <a:off x="3917880" y="2971800"/>
              <a:ext cx="1600560" cy="259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D2381A49-1114-44B4-99C1-15A90B2DF4B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02040" y="2908440"/>
                <a:ext cx="16318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E9A0252B-4108-4C58-8CAB-1CCE45078871}"/>
                  </a:ext>
                </a:extLst>
              </p14:cNvPr>
              <p14:cNvContentPartPr/>
              <p14:nvPr/>
            </p14:nvContentPartPr>
            <p14:xfrm>
              <a:off x="6114960" y="2774880"/>
              <a:ext cx="3696120" cy="511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E9A0252B-4108-4C58-8CAB-1CCE4507887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99120" y="2711520"/>
                <a:ext cx="372744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49E3C860-DBAD-403B-93CE-0D3FC84BE22B}"/>
                  </a:ext>
                </a:extLst>
              </p14:cNvPr>
              <p14:cNvContentPartPr/>
              <p14:nvPr/>
            </p14:nvContentPartPr>
            <p14:xfrm>
              <a:off x="9499680" y="5931000"/>
              <a:ext cx="495720" cy="194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49E3C860-DBAD-403B-93CE-0D3FC84BE22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483840" y="5867640"/>
                <a:ext cx="5270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4343FC83-8A6C-4619-BCD3-C8F3CC768B2D}"/>
                  </a:ext>
                </a:extLst>
              </p14:cNvPr>
              <p14:cNvContentPartPr/>
              <p14:nvPr/>
            </p14:nvContentPartPr>
            <p14:xfrm>
              <a:off x="8750160" y="5950080"/>
              <a:ext cx="1232280" cy="648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4343FC83-8A6C-4619-BCD3-C8F3CC768B2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734320" y="5886720"/>
                <a:ext cx="126360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8DB8A55D-C19D-441E-AE97-81B5F63A91B9}"/>
                  </a:ext>
                </a:extLst>
              </p14:cNvPr>
              <p14:cNvContentPartPr/>
              <p14:nvPr/>
            </p14:nvContentPartPr>
            <p14:xfrm>
              <a:off x="9956880" y="5880240"/>
              <a:ext cx="165240" cy="381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8DB8A55D-C19D-441E-AE97-81B5F63A91B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941040" y="5816880"/>
                <a:ext cx="19656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AD95BE29-1E4E-4918-939E-E16B790CB19C}"/>
                  </a:ext>
                </a:extLst>
              </p14:cNvPr>
              <p14:cNvContentPartPr/>
              <p14:nvPr/>
            </p14:nvContentPartPr>
            <p14:xfrm>
              <a:off x="9937800" y="5975280"/>
              <a:ext cx="571680" cy="68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AD95BE29-1E4E-4918-939E-E16B790CB19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921960" y="5911920"/>
                <a:ext cx="6030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EF71D481-7832-4F85-ACCE-7D20EF56BDE2}"/>
                  </a:ext>
                </a:extLst>
              </p14:cNvPr>
              <p14:cNvContentPartPr/>
              <p14:nvPr/>
            </p14:nvContentPartPr>
            <p14:xfrm>
              <a:off x="9448920" y="5969160"/>
              <a:ext cx="660600" cy="381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EF71D481-7832-4F85-ACCE-7D20EF56BDE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433080" y="5905800"/>
                <a:ext cx="69192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E1F883A5-8244-4D71-A0C0-94A0B4139071}"/>
                  </a:ext>
                </a:extLst>
              </p14:cNvPr>
              <p14:cNvContentPartPr/>
              <p14:nvPr/>
            </p14:nvContentPartPr>
            <p14:xfrm>
              <a:off x="9995040" y="5931000"/>
              <a:ext cx="470160" cy="4464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E1F883A5-8244-4D71-A0C0-94A0B413907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979200" y="5867640"/>
                <a:ext cx="501480" cy="17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0452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CHINA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http://portuguese.people.com.cn/n3/2021/0419/c309810-9840655.html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7A5303C-BC03-403A-844E-8D33B4E12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175" y="0"/>
            <a:ext cx="4982658" cy="578419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8D7F6E64-1B4B-4506-8FA3-D399DAEF88FD}"/>
                  </a:ext>
                </a:extLst>
              </p14:cNvPr>
              <p14:cNvContentPartPr/>
              <p14:nvPr/>
            </p14:nvContentPartPr>
            <p14:xfrm>
              <a:off x="4997520" y="1022400"/>
              <a:ext cx="3721320" cy="511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8D7F6E64-1B4B-4506-8FA3-D399DAEF88F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81680" y="959040"/>
                <a:ext cx="375264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43876A5B-BC8A-4A21-9B85-F886FF0B4ACF}"/>
                  </a:ext>
                </a:extLst>
              </p14:cNvPr>
              <p14:cNvContentPartPr/>
              <p14:nvPr/>
            </p14:nvContentPartPr>
            <p14:xfrm>
              <a:off x="4229280" y="1301760"/>
              <a:ext cx="1816200" cy="194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43876A5B-BC8A-4A21-9B85-F886FF0B4AC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13440" y="1238400"/>
                <a:ext cx="18475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26FCC37C-6BF9-4957-B8D9-7FC5C826F25E}"/>
                  </a:ext>
                </a:extLst>
              </p14:cNvPr>
              <p14:cNvContentPartPr/>
              <p14:nvPr/>
            </p14:nvContentPartPr>
            <p14:xfrm>
              <a:off x="4978440" y="2508120"/>
              <a:ext cx="1778400" cy="259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26FCC37C-6BF9-4957-B8D9-7FC5C826F25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62600" y="2444760"/>
                <a:ext cx="180972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078960F4-1CD5-4DB4-8797-62641DF48779}"/>
                  </a:ext>
                </a:extLst>
              </p14:cNvPr>
              <p14:cNvContentPartPr/>
              <p14:nvPr/>
            </p14:nvContentPartPr>
            <p14:xfrm>
              <a:off x="6756480" y="2489040"/>
              <a:ext cx="743400" cy="2592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078960F4-1CD5-4DB4-8797-62641DF4877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40640" y="2425680"/>
                <a:ext cx="77472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234E3F1F-323F-402F-9BA5-39277DF29B54}"/>
                  </a:ext>
                </a:extLst>
              </p14:cNvPr>
              <p14:cNvContentPartPr/>
              <p14:nvPr/>
            </p14:nvContentPartPr>
            <p14:xfrm>
              <a:off x="7709040" y="2698920"/>
              <a:ext cx="514440" cy="129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234E3F1F-323F-402F-9BA5-39277DF29B5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693200" y="2635560"/>
                <a:ext cx="5457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7500FC4D-F692-4782-B6C3-485834B3EBA7}"/>
                  </a:ext>
                </a:extLst>
              </p14:cNvPr>
              <p14:cNvContentPartPr/>
              <p14:nvPr/>
            </p14:nvContentPartPr>
            <p14:xfrm>
              <a:off x="4260960" y="2851200"/>
              <a:ext cx="559080" cy="320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7500FC4D-F692-4782-B6C3-485834B3EBA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245120" y="2787840"/>
                <a:ext cx="5904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F77F5B44-0A8E-4A69-9852-CBFD21C3A625}"/>
                  </a:ext>
                </a:extLst>
              </p14:cNvPr>
              <p14:cNvContentPartPr/>
              <p14:nvPr/>
            </p14:nvContentPartPr>
            <p14:xfrm>
              <a:off x="5568840" y="3067200"/>
              <a:ext cx="692640" cy="255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F77F5B44-0A8E-4A69-9852-CBFD21C3A62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553000" y="3003840"/>
                <a:ext cx="72396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6C09DF61-2DC2-40FB-968E-C6ADBDC29897}"/>
                  </a:ext>
                </a:extLst>
              </p14:cNvPr>
              <p14:cNvContentPartPr/>
              <p14:nvPr/>
            </p14:nvContentPartPr>
            <p14:xfrm>
              <a:off x="5346720" y="3251160"/>
              <a:ext cx="1251360" cy="1944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6C09DF61-2DC2-40FB-968E-C6ADBDC2989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330880" y="3187800"/>
                <a:ext cx="12826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A22A93CF-EC8E-4A21-8CFB-FD55383DD0F3}"/>
                  </a:ext>
                </a:extLst>
              </p14:cNvPr>
              <p14:cNvContentPartPr/>
              <p14:nvPr/>
            </p14:nvContentPartPr>
            <p14:xfrm>
              <a:off x="5772240" y="4883040"/>
              <a:ext cx="1530720" cy="5112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A22A93CF-EC8E-4A21-8CFB-FD55383DD0F3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756400" y="4819680"/>
                <a:ext cx="156204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8D6CC266-3625-4CC3-9D8F-038360FAF2B8}"/>
                  </a:ext>
                </a:extLst>
              </p14:cNvPr>
              <p14:cNvContentPartPr/>
              <p14:nvPr/>
            </p14:nvContentPartPr>
            <p14:xfrm>
              <a:off x="7156440" y="4921200"/>
              <a:ext cx="1073520" cy="1296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8D6CC266-3625-4CC3-9D8F-038360FAF2B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140600" y="4857840"/>
                <a:ext cx="11048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DD6DBE24-A30C-446E-A798-64A31240CCBC}"/>
                  </a:ext>
                </a:extLst>
              </p14:cNvPr>
              <p14:cNvContentPartPr/>
              <p14:nvPr/>
            </p14:nvContentPartPr>
            <p14:xfrm>
              <a:off x="5575320" y="5092560"/>
              <a:ext cx="1626120" cy="3852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DD6DBE24-A30C-446E-A798-64A31240CCBC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559480" y="5029200"/>
                <a:ext cx="16574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E8FB35E6-38F8-4AA0-9ABD-40ED295739E7}"/>
                  </a:ext>
                </a:extLst>
              </p14:cNvPr>
              <p14:cNvContentPartPr/>
              <p14:nvPr/>
            </p14:nvContentPartPr>
            <p14:xfrm>
              <a:off x="4260960" y="5683320"/>
              <a:ext cx="1670400" cy="1944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E8FB35E6-38F8-4AA0-9ABD-40ED295739E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245120" y="5619960"/>
                <a:ext cx="1701720" cy="14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10592" y="104955"/>
            <a:ext cx="2033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EFEITO</a:t>
            </a:r>
          </a:p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LOCKDOWN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https://br.noticias.yahoo.com/varejo-tem-queda-de-30-nas-vendas-durante-fase-emergencial-em-sp-193708084.html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71005F-2C06-4BA4-8F65-764E38D12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148" y="1"/>
            <a:ext cx="6218851" cy="268605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9548D71-88A7-4354-841A-1BD7F5694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74" y="1055306"/>
            <a:ext cx="4191961" cy="395681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13F5B3F-32D0-44BD-B90F-091CFA9C3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210" y="3382817"/>
            <a:ext cx="4191961" cy="308954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81927CE1-A676-41D8-88A6-FE3A5C542AAC}"/>
                  </a:ext>
                </a:extLst>
              </p14:cNvPr>
              <p14:cNvContentPartPr/>
              <p14:nvPr/>
            </p14:nvContentPartPr>
            <p14:xfrm>
              <a:off x="6369120" y="1523880"/>
              <a:ext cx="2146680" cy="194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81927CE1-A676-41D8-88A6-FE3A5C542AA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53280" y="1460520"/>
                <a:ext cx="2178000" cy="14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58968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2990851" y="1490008"/>
            <a:ext cx="54108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CAMPANHAS DE VENDA</a:t>
            </a:r>
          </a:p>
          <a:p>
            <a:pPr algn="ctr"/>
            <a:endParaRPr lang="pt-BR" sz="6000" b="1" u="sng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pt-BR" sz="3000" b="1" i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PRAZOS     X     DESCONTOS</a:t>
            </a:r>
          </a:p>
        </p:txBody>
      </p:sp>
    </p:spTree>
    <p:extLst>
      <p:ext uri="{BB962C8B-B14F-4D97-AF65-F5344CB8AC3E}">
        <p14:creationId xmlns:p14="http://schemas.microsoft.com/office/powerpoint/2010/main" val="3346966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EF55F27-262C-45D4-9D41-CE7538B3FEAF}"/>
              </a:ext>
            </a:extLst>
          </p:cNvPr>
          <p:cNvSpPr txBox="1"/>
          <p:nvPr/>
        </p:nvSpPr>
        <p:spPr>
          <a:xfrm>
            <a:off x="190500" y="1143000"/>
            <a:ext cx="1182052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i="1" dirty="0"/>
              <a:t>Se pode dar 30% de desconto, qual o lucro embutido?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i="1" dirty="0"/>
              <a:t>Se pode reduzir 30%, por que subiu tanto antes? Se aproveitou?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i="1" dirty="0"/>
              <a:t>Se o mercado informa que ainda há altas não repassadas, a informação é falsa?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i="1" dirty="0"/>
              <a:t>Pode não ser uma propaganda real. Pode haver “letras miúdas” na campanha.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i="1" dirty="0"/>
              <a:t>Se é por troca de modelo/linha de produtos; Nenhum produto se manteve competitivo?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i="1" dirty="0"/>
              <a:t>Para o representante comercial: Como justificar oferecer ao cliente 30% a menos do que pagou?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i="1" dirty="0"/>
              <a:t>Para o mercado (clientes e fornecedores): Por que o desespero? O que está acontecendo?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i="1" dirty="0"/>
              <a:t>Em qual das alternativas anteriores a empresa:</a:t>
            </a:r>
            <a:br>
              <a:rPr lang="pt-BR" sz="2400" b="1" i="1" dirty="0"/>
            </a:br>
            <a:r>
              <a:rPr lang="pt-BR" sz="2400" b="1" i="1" dirty="0"/>
              <a:t>Fideliza clientes, melhora venda, aumenta carteira de clientes, solidifica imagem no mercado?</a:t>
            </a:r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368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10480" y="204870"/>
            <a:ext cx="1562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AUXILIOS REGIONAIS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WEB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FC80ABD-6961-481C-856E-46AC6D810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74" y="2824720"/>
            <a:ext cx="3756231" cy="291465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1679A9A-FF66-44B1-A02E-22198860B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3597968"/>
            <a:ext cx="4191000" cy="189944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A49C55F-BF9C-4DE3-B579-2F35B150C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531" y="819170"/>
            <a:ext cx="4962020" cy="142328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C383021-2F35-4C30-98FE-93A58FCD0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7735" y="551895"/>
            <a:ext cx="3903060" cy="242354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E7D079A-4025-4679-91EF-624D4B2119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7052" y="4020115"/>
            <a:ext cx="3343275" cy="201871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45FCF263-270A-4CE2-8535-E2F71EA68281}"/>
                  </a:ext>
                </a:extLst>
              </p14:cNvPr>
              <p14:cNvContentPartPr/>
              <p14:nvPr/>
            </p14:nvContentPartPr>
            <p14:xfrm>
              <a:off x="4038480" y="1682640"/>
              <a:ext cx="1944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45FCF263-270A-4CE2-8535-E2F71EA6828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22640" y="1619280"/>
                <a:ext cx="507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754AD24D-7A86-4F09-AF2A-6E101F175513}"/>
                  </a:ext>
                </a:extLst>
              </p14:cNvPr>
              <p14:cNvContentPartPr/>
              <p14:nvPr/>
            </p14:nvContentPartPr>
            <p14:xfrm>
              <a:off x="2603520" y="1670040"/>
              <a:ext cx="1791000" cy="3852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754AD24D-7A86-4F09-AF2A-6E101F17551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87680" y="1606680"/>
                <a:ext cx="182232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3929358D-7CA8-4C4B-BCA5-30FE819FBC20}"/>
                  </a:ext>
                </a:extLst>
              </p14:cNvPr>
              <p14:cNvContentPartPr/>
              <p14:nvPr/>
            </p14:nvContentPartPr>
            <p14:xfrm>
              <a:off x="3111480" y="2089080"/>
              <a:ext cx="1010160" cy="129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3929358D-7CA8-4C4B-BCA5-30FE819FBC2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095640" y="2025720"/>
                <a:ext cx="10414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9759FCB2-D83E-4194-9D2E-C4F825D9027D}"/>
                  </a:ext>
                </a:extLst>
              </p14:cNvPr>
              <p14:cNvContentPartPr/>
              <p14:nvPr/>
            </p14:nvContentPartPr>
            <p14:xfrm>
              <a:off x="7302600" y="2844720"/>
              <a:ext cx="622440" cy="1332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9759FCB2-D83E-4194-9D2E-C4F825D9027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286760" y="2781360"/>
                <a:ext cx="65376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EF355ACE-AE7F-4C27-81A8-4B118C539D2F}"/>
                  </a:ext>
                </a:extLst>
              </p14:cNvPr>
              <p14:cNvContentPartPr/>
              <p14:nvPr/>
            </p14:nvContentPartPr>
            <p14:xfrm>
              <a:off x="8629560" y="1771560"/>
              <a:ext cx="360" cy="36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EF355ACE-AE7F-4C27-81A8-4B118C539D2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613720" y="1708200"/>
                <a:ext cx="316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DAF08F58-3D1F-4978-A557-522764734A47}"/>
                  </a:ext>
                </a:extLst>
              </p14:cNvPr>
              <p14:cNvContentPartPr/>
              <p14:nvPr/>
            </p14:nvContentPartPr>
            <p14:xfrm>
              <a:off x="8578800" y="1784520"/>
              <a:ext cx="1137240" cy="36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DAF08F58-3D1F-4978-A557-522764734A4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562960" y="1721160"/>
                <a:ext cx="1168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0" name="Tinta 19">
                <a:extLst>
                  <a:ext uri="{FF2B5EF4-FFF2-40B4-BE49-F238E27FC236}">
                    <a16:creationId xmlns:a16="http://schemas.microsoft.com/office/drawing/2014/main" id="{8A9315A4-5474-4951-B3DF-C6865603A89F}"/>
                  </a:ext>
                </a:extLst>
              </p14:cNvPr>
              <p14:cNvContentPartPr/>
              <p14:nvPr/>
            </p14:nvContentPartPr>
            <p14:xfrm>
              <a:off x="7588080" y="1663560"/>
              <a:ext cx="153000" cy="360"/>
            </p14:xfrm>
          </p:contentPart>
        </mc:Choice>
        <mc:Fallback>
          <p:pic>
            <p:nvPicPr>
              <p:cNvPr id="20" name="Tinta 19">
                <a:extLst>
                  <a:ext uri="{FF2B5EF4-FFF2-40B4-BE49-F238E27FC236}">
                    <a16:creationId xmlns:a16="http://schemas.microsoft.com/office/drawing/2014/main" id="{8A9315A4-5474-4951-B3DF-C6865603A89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572240" y="1600200"/>
                <a:ext cx="184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21" name="Tinta 20">
                <a:extLst>
                  <a:ext uri="{FF2B5EF4-FFF2-40B4-BE49-F238E27FC236}">
                    <a16:creationId xmlns:a16="http://schemas.microsoft.com/office/drawing/2014/main" id="{102CBE11-207C-4E3C-B051-7502DD957F38}"/>
                  </a:ext>
                </a:extLst>
              </p14:cNvPr>
              <p14:cNvContentPartPr/>
              <p14:nvPr/>
            </p14:nvContentPartPr>
            <p14:xfrm>
              <a:off x="1193760" y="4273560"/>
              <a:ext cx="464040" cy="19440"/>
            </p14:xfrm>
          </p:contentPart>
        </mc:Choice>
        <mc:Fallback>
          <p:pic>
            <p:nvPicPr>
              <p:cNvPr id="21" name="Tinta 20">
                <a:extLst>
                  <a:ext uri="{FF2B5EF4-FFF2-40B4-BE49-F238E27FC236}">
                    <a16:creationId xmlns:a16="http://schemas.microsoft.com/office/drawing/2014/main" id="{102CBE11-207C-4E3C-B051-7502DD957F3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77920" y="4210200"/>
                <a:ext cx="4953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2" name="Tinta 21">
                <a:extLst>
                  <a:ext uri="{FF2B5EF4-FFF2-40B4-BE49-F238E27FC236}">
                    <a16:creationId xmlns:a16="http://schemas.microsoft.com/office/drawing/2014/main" id="{5C6F88D5-E24D-4AA0-8375-3CE4D3C23D72}"/>
                  </a:ext>
                </a:extLst>
              </p14:cNvPr>
              <p14:cNvContentPartPr/>
              <p14:nvPr/>
            </p14:nvContentPartPr>
            <p14:xfrm>
              <a:off x="393840" y="5162400"/>
              <a:ext cx="254160" cy="360"/>
            </p14:xfrm>
          </p:contentPart>
        </mc:Choice>
        <mc:Fallback>
          <p:pic>
            <p:nvPicPr>
              <p:cNvPr id="22" name="Tinta 21">
                <a:extLst>
                  <a:ext uri="{FF2B5EF4-FFF2-40B4-BE49-F238E27FC236}">
                    <a16:creationId xmlns:a16="http://schemas.microsoft.com/office/drawing/2014/main" id="{5C6F88D5-E24D-4AA0-8375-3CE4D3C23D72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78000" y="5099040"/>
                <a:ext cx="2854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3" name="Tinta 22">
                <a:extLst>
                  <a:ext uri="{FF2B5EF4-FFF2-40B4-BE49-F238E27FC236}">
                    <a16:creationId xmlns:a16="http://schemas.microsoft.com/office/drawing/2014/main" id="{6CD24BE7-FDDE-4C3C-A44F-B233FA21D6D5}"/>
                  </a:ext>
                </a:extLst>
              </p14:cNvPr>
              <p14:cNvContentPartPr/>
              <p14:nvPr/>
            </p14:nvContentPartPr>
            <p14:xfrm>
              <a:off x="5899320" y="4863960"/>
              <a:ext cx="793800" cy="32400"/>
            </p14:xfrm>
          </p:contentPart>
        </mc:Choice>
        <mc:Fallback>
          <p:pic>
            <p:nvPicPr>
              <p:cNvPr id="23" name="Tinta 22">
                <a:extLst>
                  <a:ext uri="{FF2B5EF4-FFF2-40B4-BE49-F238E27FC236}">
                    <a16:creationId xmlns:a16="http://schemas.microsoft.com/office/drawing/2014/main" id="{6CD24BE7-FDDE-4C3C-A44F-B233FA21D6D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883480" y="4800600"/>
                <a:ext cx="82512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4" name="Tinta 23">
                <a:extLst>
                  <a:ext uri="{FF2B5EF4-FFF2-40B4-BE49-F238E27FC236}">
                    <a16:creationId xmlns:a16="http://schemas.microsoft.com/office/drawing/2014/main" id="{58F48BCA-7F2D-48A3-9C36-094663B98609}"/>
                  </a:ext>
                </a:extLst>
              </p14:cNvPr>
              <p14:cNvContentPartPr/>
              <p14:nvPr/>
            </p14:nvContentPartPr>
            <p14:xfrm>
              <a:off x="6864480" y="5530680"/>
              <a:ext cx="584280" cy="25920"/>
            </p14:xfrm>
          </p:contentPart>
        </mc:Choice>
        <mc:Fallback>
          <p:pic>
            <p:nvPicPr>
              <p:cNvPr id="24" name="Tinta 23">
                <a:extLst>
                  <a:ext uri="{FF2B5EF4-FFF2-40B4-BE49-F238E27FC236}">
                    <a16:creationId xmlns:a16="http://schemas.microsoft.com/office/drawing/2014/main" id="{58F48BCA-7F2D-48A3-9C36-094663B98609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848640" y="5467320"/>
                <a:ext cx="61560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5" name="Tinta 24">
                <a:extLst>
                  <a:ext uri="{FF2B5EF4-FFF2-40B4-BE49-F238E27FC236}">
                    <a16:creationId xmlns:a16="http://schemas.microsoft.com/office/drawing/2014/main" id="{4623CC09-B3DE-431F-9291-674FA88D5512}"/>
                  </a:ext>
                </a:extLst>
              </p14:cNvPr>
              <p14:cNvContentPartPr/>
              <p14:nvPr/>
            </p14:nvContentPartPr>
            <p14:xfrm>
              <a:off x="8217000" y="4489560"/>
              <a:ext cx="857520" cy="12960"/>
            </p14:xfrm>
          </p:contentPart>
        </mc:Choice>
        <mc:Fallback>
          <p:pic>
            <p:nvPicPr>
              <p:cNvPr id="25" name="Tinta 24">
                <a:extLst>
                  <a:ext uri="{FF2B5EF4-FFF2-40B4-BE49-F238E27FC236}">
                    <a16:creationId xmlns:a16="http://schemas.microsoft.com/office/drawing/2014/main" id="{4623CC09-B3DE-431F-9291-674FA88D551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201160" y="4426200"/>
                <a:ext cx="8888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6" name="Tinta 25">
                <a:extLst>
                  <a:ext uri="{FF2B5EF4-FFF2-40B4-BE49-F238E27FC236}">
                    <a16:creationId xmlns:a16="http://schemas.microsoft.com/office/drawing/2014/main" id="{DE05B96B-1396-42CF-86F0-5FF978E971F6}"/>
                  </a:ext>
                </a:extLst>
              </p14:cNvPr>
              <p14:cNvContentPartPr/>
              <p14:nvPr/>
            </p14:nvContentPartPr>
            <p14:xfrm>
              <a:off x="11646000" y="4673520"/>
              <a:ext cx="197280" cy="360"/>
            </p14:xfrm>
          </p:contentPart>
        </mc:Choice>
        <mc:Fallback>
          <p:pic>
            <p:nvPicPr>
              <p:cNvPr id="26" name="Tinta 25">
                <a:extLst>
                  <a:ext uri="{FF2B5EF4-FFF2-40B4-BE49-F238E27FC236}">
                    <a16:creationId xmlns:a16="http://schemas.microsoft.com/office/drawing/2014/main" id="{DE05B96B-1396-42CF-86F0-5FF978E971F6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1630160" y="4610160"/>
                <a:ext cx="228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7" name="Tinta 26">
                <a:extLst>
                  <a:ext uri="{FF2B5EF4-FFF2-40B4-BE49-F238E27FC236}">
                    <a16:creationId xmlns:a16="http://schemas.microsoft.com/office/drawing/2014/main" id="{117AEC87-1C9F-4900-A71E-8438D73EF389}"/>
                  </a:ext>
                </a:extLst>
              </p14:cNvPr>
              <p14:cNvContentPartPr/>
              <p14:nvPr/>
            </p14:nvContentPartPr>
            <p14:xfrm>
              <a:off x="8718480" y="5181480"/>
              <a:ext cx="279720" cy="6840"/>
            </p14:xfrm>
          </p:contentPart>
        </mc:Choice>
        <mc:Fallback>
          <p:pic>
            <p:nvPicPr>
              <p:cNvPr id="27" name="Tinta 26">
                <a:extLst>
                  <a:ext uri="{FF2B5EF4-FFF2-40B4-BE49-F238E27FC236}">
                    <a16:creationId xmlns:a16="http://schemas.microsoft.com/office/drawing/2014/main" id="{117AEC87-1C9F-4900-A71E-8438D73EF389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702640" y="5118120"/>
                <a:ext cx="31104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8" name="Tinta 27">
                <a:extLst>
                  <a:ext uri="{FF2B5EF4-FFF2-40B4-BE49-F238E27FC236}">
                    <a16:creationId xmlns:a16="http://schemas.microsoft.com/office/drawing/2014/main" id="{4CC938DB-FE06-4960-9308-0AEA13A7F03F}"/>
                  </a:ext>
                </a:extLst>
              </p14:cNvPr>
              <p14:cNvContentPartPr/>
              <p14:nvPr/>
            </p14:nvContentPartPr>
            <p14:xfrm>
              <a:off x="9524880" y="5194440"/>
              <a:ext cx="1016640" cy="25560"/>
            </p14:xfrm>
          </p:contentPart>
        </mc:Choice>
        <mc:Fallback>
          <p:pic>
            <p:nvPicPr>
              <p:cNvPr id="28" name="Tinta 27">
                <a:extLst>
                  <a:ext uri="{FF2B5EF4-FFF2-40B4-BE49-F238E27FC236}">
                    <a16:creationId xmlns:a16="http://schemas.microsoft.com/office/drawing/2014/main" id="{4CC938DB-FE06-4960-9308-0AEA13A7F03F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9509040" y="5131080"/>
                <a:ext cx="104796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29" name="Tinta 28">
                <a:extLst>
                  <a:ext uri="{FF2B5EF4-FFF2-40B4-BE49-F238E27FC236}">
                    <a16:creationId xmlns:a16="http://schemas.microsoft.com/office/drawing/2014/main" id="{C9D27014-45AD-44C5-846E-252F1EE12A95}"/>
                  </a:ext>
                </a:extLst>
              </p14:cNvPr>
              <p14:cNvContentPartPr/>
              <p14:nvPr/>
            </p14:nvContentPartPr>
            <p14:xfrm>
              <a:off x="5403960" y="5657760"/>
              <a:ext cx="762120" cy="25920"/>
            </p14:xfrm>
          </p:contentPart>
        </mc:Choice>
        <mc:Fallback>
          <p:pic>
            <p:nvPicPr>
              <p:cNvPr id="29" name="Tinta 28">
                <a:extLst>
                  <a:ext uri="{FF2B5EF4-FFF2-40B4-BE49-F238E27FC236}">
                    <a16:creationId xmlns:a16="http://schemas.microsoft.com/office/drawing/2014/main" id="{C9D27014-45AD-44C5-846E-252F1EE12A95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5388120" y="5594400"/>
                <a:ext cx="793440" cy="15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68460" y="623219"/>
            <a:ext cx="1897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PORTUGAL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12974" y="6396335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https://www.dinheirovivo.pt/economia/despesa-com-prestacoes-por-desemprego-sobe-41-num-ano-13598108.html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DAEECE3-3022-477C-B353-D48534CCF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862" y="0"/>
            <a:ext cx="8982075" cy="50387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82ECF1E2-D2F8-4E2C-BCCE-8A147803634C}"/>
                  </a:ext>
                </a:extLst>
              </p14:cNvPr>
              <p14:cNvContentPartPr/>
              <p14:nvPr/>
            </p14:nvContentPartPr>
            <p14:xfrm>
              <a:off x="5257800" y="3048120"/>
              <a:ext cx="1892520" cy="3852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82ECF1E2-D2F8-4E2C-BCCE-8A147803634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41960" y="2984760"/>
                <a:ext cx="19238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CA325971-9843-44F2-9351-2A297383DFEF}"/>
                  </a:ext>
                </a:extLst>
              </p14:cNvPr>
              <p14:cNvContentPartPr/>
              <p14:nvPr/>
            </p14:nvContentPartPr>
            <p14:xfrm>
              <a:off x="3143160" y="3282840"/>
              <a:ext cx="680040" cy="133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CA325971-9843-44F2-9351-2A297383DF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7320" y="3219480"/>
                <a:ext cx="711360" cy="14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4251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81C740E-141A-4F16-943F-23FDF96AB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42" y="1012506"/>
            <a:ext cx="10293166" cy="540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114300" y="1574482"/>
            <a:ext cx="22254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PIB</a:t>
            </a:r>
          </a:p>
        </p:txBody>
      </p:sp>
    </p:spTree>
    <p:extLst>
      <p:ext uri="{BB962C8B-B14F-4D97-AF65-F5344CB8AC3E}">
        <p14:creationId xmlns:p14="http://schemas.microsoft.com/office/powerpoint/2010/main" val="411922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357556" y="345322"/>
            <a:ext cx="755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PIB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https://agenciabrasil.ebc.com.br/economia/noticia/2021-04/fgv-aumento-de-14-no-pib-mostra-que-economia-continua-crescer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A67264D-F61B-4A95-B434-67ED64E50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725" y="0"/>
            <a:ext cx="8073316" cy="603496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9A437A35-7FBE-401C-8367-9CFB48C09B01}"/>
                  </a:ext>
                </a:extLst>
              </p14:cNvPr>
              <p14:cNvContentPartPr/>
              <p14:nvPr/>
            </p14:nvContentPartPr>
            <p14:xfrm>
              <a:off x="2673360" y="2990880"/>
              <a:ext cx="2521440" cy="10836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9A437A35-7FBE-401C-8367-9CFB48C09B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57520" y="2927520"/>
                <a:ext cx="255276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C9395ED2-39A5-41EC-A0E2-15308EB37757}"/>
                  </a:ext>
                </a:extLst>
              </p14:cNvPr>
              <p14:cNvContentPartPr/>
              <p14:nvPr/>
            </p14:nvContentPartPr>
            <p14:xfrm>
              <a:off x="3251160" y="2971800"/>
              <a:ext cx="4540680" cy="1274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C9395ED2-39A5-41EC-A0E2-15308EB3775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35320" y="2908440"/>
                <a:ext cx="4572000" cy="25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BD0613DC-D4CB-4375-AFE9-233213C1C7E1}"/>
                  </a:ext>
                </a:extLst>
              </p14:cNvPr>
              <p14:cNvContentPartPr/>
              <p14:nvPr/>
            </p14:nvContentPartPr>
            <p14:xfrm>
              <a:off x="2647800" y="2965320"/>
              <a:ext cx="5175720" cy="6408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BD0613DC-D4CB-4375-AFE9-233213C1C7E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31960" y="2901960"/>
                <a:ext cx="520704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5A3E3D8D-A376-44F4-9C55-694E5CCD4D76}"/>
                  </a:ext>
                </a:extLst>
              </p14:cNvPr>
              <p14:cNvContentPartPr/>
              <p14:nvPr/>
            </p14:nvContentPartPr>
            <p14:xfrm>
              <a:off x="2654280" y="3073320"/>
              <a:ext cx="5264640" cy="511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5A3E3D8D-A376-44F4-9C55-694E5CCD4D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38440" y="3009960"/>
                <a:ext cx="529596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309F19D2-9D7A-41A4-A7EB-FB8A6C338D35}"/>
                  </a:ext>
                </a:extLst>
              </p14:cNvPr>
              <p14:cNvContentPartPr/>
              <p14:nvPr/>
            </p14:nvContentPartPr>
            <p14:xfrm>
              <a:off x="2610000" y="3174840"/>
              <a:ext cx="3835440" cy="831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309F19D2-9D7A-41A4-A7EB-FB8A6C338D3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594160" y="3111480"/>
                <a:ext cx="386676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8A5F4236-5AD2-4FA4-9560-900EF731925A}"/>
                  </a:ext>
                </a:extLst>
              </p14:cNvPr>
              <p14:cNvContentPartPr/>
              <p14:nvPr/>
            </p14:nvContentPartPr>
            <p14:xfrm>
              <a:off x="5372280" y="3162240"/>
              <a:ext cx="1054440" cy="129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8A5F4236-5AD2-4FA4-9560-900EF7319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56440" y="3098880"/>
                <a:ext cx="10857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78299189-427C-4CF7-9B07-AC55DA16ABE4}"/>
                  </a:ext>
                </a:extLst>
              </p14:cNvPr>
              <p14:cNvContentPartPr/>
              <p14:nvPr/>
            </p14:nvContentPartPr>
            <p14:xfrm>
              <a:off x="2635200" y="3213000"/>
              <a:ext cx="5359680" cy="6408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78299189-427C-4CF7-9B07-AC55DA16ABE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19360" y="3149640"/>
                <a:ext cx="539100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5A200F10-8E3C-4680-832D-63F3DC486497}"/>
                  </a:ext>
                </a:extLst>
              </p14:cNvPr>
              <p14:cNvContentPartPr/>
              <p14:nvPr/>
            </p14:nvContentPartPr>
            <p14:xfrm>
              <a:off x="6350040" y="3149640"/>
              <a:ext cx="1625760" cy="255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5A200F10-8E3C-4680-832D-63F3DC48649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334200" y="3086280"/>
                <a:ext cx="165708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EE32C4E4-EFAD-4119-9153-BB939AF2F39D}"/>
                  </a:ext>
                </a:extLst>
              </p14:cNvPr>
              <p14:cNvContentPartPr/>
              <p14:nvPr/>
            </p14:nvContentPartPr>
            <p14:xfrm>
              <a:off x="7823160" y="2978280"/>
              <a:ext cx="152640" cy="381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EE32C4E4-EFAD-4119-9153-BB939AF2F39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807320" y="2914920"/>
                <a:ext cx="18396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6AC9E3BC-2156-49C3-A8BD-C1E6CE1A9975}"/>
                  </a:ext>
                </a:extLst>
              </p14:cNvPr>
              <p14:cNvContentPartPr/>
              <p14:nvPr/>
            </p14:nvContentPartPr>
            <p14:xfrm>
              <a:off x="7912080" y="3035160"/>
              <a:ext cx="63720" cy="684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6AC9E3BC-2156-49C3-A8BD-C1E6CE1A997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896240" y="2971800"/>
                <a:ext cx="95040" cy="13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4839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e hoje, a 30 de abril, o Leão do IR aguarda a declaração de 225 mil  contribuintes da região | Diário de Olímpia">
            <a:extLst>
              <a:ext uri="{FF2B5EF4-FFF2-40B4-BE49-F238E27FC236}">
                <a16:creationId xmlns:a16="http://schemas.microsoft.com/office/drawing/2014/main" id="{3D5BA604-F497-4EB0-997B-06A9A6E5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7885" y="0"/>
            <a:ext cx="13929110" cy="69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499938" y="2531844"/>
            <a:ext cx="50224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ARRECADAÇÃO E GOVERNO</a:t>
            </a:r>
          </a:p>
        </p:txBody>
      </p:sp>
    </p:spTree>
    <p:extLst>
      <p:ext uri="{BB962C8B-B14F-4D97-AF65-F5344CB8AC3E}">
        <p14:creationId xmlns:p14="http://schemas.microsoft.com/office/powerpoint/2010/main" val="304114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68460" y="623219"/>
            <a:ext cx="1897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ARRECADAÇÃO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12974" y="6396335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https://economia.uol.com.br/noticias/redacao/2021/04/20/brasil-foi-derrubado-e-se-levantou-diz-guedes-apos-recorde-na-arrecadacao.htm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C6765C2-D27D-4370-9673-E8B7E76D0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925" y="0"/>
            <a:ext cx="10125075" cy="61626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6367F48C-F29C-4B1B-A208-A35C9BAFB06C}"/>
                  </a:ext>
                </a:extLst>
              </p14:cNvPr>
              <p14:cNvContentPartPr/>
              <p14:nvPr/>
            </p14:nvContentPartPr>
            <p14:xfrm>
              <a:off x="3492360" y="4896000"/>
              <a:ext cx="6356880" cy="11448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6367F48C-F29C-4B1B-A208-A35C9BAFB06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76520" y="4832640"/>
                <a:ext cx="638820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A643F341-8EEB-46B3-965F-EBA8BC2996F8}"/>
                  </a:ext>
                </a:extLst>
              </p14:cNvPr>
              <p14:cNvContentPartPr/>
              <p14:nvPr/>
            </p14:nvContentPartPr>
            <p14:xfrm>
              <a:off x="4457880" y="4896000"/>
              <a:ext cx="5137200" cy="3204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A643F341-8EEB-46B3-965F-EBA8BC2996F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42040" y="4832640"/>
                <a:ext cx="516852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E9A8B94E-25D3-42BE-BB2F-62C1799FBBBC}"/>
                  </a:ext>
                </a:extLst>
              </p14:cNvPr>
              <p14:cNvContentPartPr/>
              <p14:nvPr/>
            </p14:nvContentPartPr>
            <p14:xfrm>
              <a:off x="6039000" y="4971960"/>
              <a:ext cx="2997360" cy="5112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E9A8B94E-25D3-42BE-BB2F-62C1799FBBB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23160" y="4908600"/>
                <a:ext cx="302868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56A2F7B0-3561-43F4-B525-9BAD4252C22D}"/>
                  </a:ext>
                </a:extLst>
              </p14:cNvPr>
              <p14:cNvContentPartPr/>
              <p14:nvPr/>
            </p14:nvContentPartPr>
            <p14:xfrm>
              <a:off x="8921880" y="4978440"/>
              <a:ext cx="825840" cy="446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56A2F7B0-3561-43F4-B525-9BAD4252C22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906040" y="4915080"/>
                <a:ext cx="85716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3E8D9EA-0AAB-424C-A919-4E354FD4067F}"/>
                  </a:ext>
                </a:extLst>
              </p14:cNvPr>
              <p14:cNvContentPartPr/>
              <p14:nvPr/>
            </p14:nvContentPartPr>
            <p14:xfrm>
              <a:off x="9569520" y="4896000"/>
              <a:ext cx="254160" cy="648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3E8D9EA-0AAB-424C-A919-4E354FD4067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53680" y="4832640"/>
                <a:ext cx="28548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5D258860-F928-4510-B127-4D76F5FFA833}"/>
                  </a:ext>
                </a:extLst>
              </p14:cNvPr>
              <p14:cNvContentPartPr/>
              <p14:nvPr/>
            </p14:nvContentPartPr>
            <p14:xfrm>
              <a:off x="8400960" y="5213520"/>
              <a:ext cx="1651320" cy="1908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5D258860-F928-4510-B127-4D76F5FFA83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385120" y="5150160"/>
                <a:ext cx="168264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B161A44F-6B81-40B7-83D8-E73260B7E73A}"/>
                  </a:ext>
                </a:extLst>
              </p14:cNvPr>
              <p14:cNvContentPartPr/>
              <p14:nvPr/>
            </p14:nvContentPartPr>
            <p14:xfrm>
              <a:off x="5638680" y="5486400"/>
              <a:ext cx="2642040" cy="320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B161A44F-6B81-40B7-83D8-E73260B7E73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622840" y="5423040"/>
                <a:ext cx="267336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8E83E5BB-1D55-4C3E-925E-9C458C5D2C15}"/>
                  </a:ext>
                </a:extLst>
              </p14:cNvPr>
              <p14:cNvContentPartPr/>
              <p14:nvPr/>
            </p14:nvContentPartPr>
            <p14:xfrm>
              <a:off x="3994200" y="5791320"/>
              <a:ext cx="1994040" cy="255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8E83E5BB-1D55-4C3E-925E-9C458C5D2C1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978360" y="5727960"/>
                <a:ext cx="2025360" cy="15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2907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585CF82-5E72-4FBE-AD01-7007112E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F3B0DC-16ED-4AE5-90A8-DE59584A536D}"/>
              </a:ext>
            </a:extLst>
          </p:cNvPr>
          <p:cNvSpPr txBox="1"/>
          <p:nvPr/>
        </p:nvSpPr>
        <p:spPr>
          <a:xfrm>
            <a:off x="620125" y="3429000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INADIMPLÊNCIA</a:t>
            </a:r>
          </a:p>
        </p:txBody>
      </p:sp>
    </p:spTree>
    <p:extLst>
      <p:ext uri="{BB962C8B-B14F-4D97-AF65-F5344CB8AC3E}">
        <p14:creationId xmlns:p14="http://schemas.microsoft.com/office/powerpoint/2010/main" val="2401722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57587" y="371447"/>
            <a:ext cx="2084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INADIMPLÊNCIA</a:t>
            </a:r>
          </a:p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Comércio RJ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https://panoramafarmaceutico.com.br/2021/04/19/quase-70-das-empresas-ficaram-inadimplentes-no-ultimo-trimestre-diz-pesquisa/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87CE7DB-3AF5-47AD-BF16-A2D647699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0"/>
            <a:ext cx="7758320" cy="583671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8DC5F7B4-E067-4F60-B7E9-28838CACB14F}"/>
                  </a:ext>
                </a:extLst>
              </p14:cNvPr>
              <p14:cNvContentPartPr/>
              <p14:nvPr/>
            </p14:nvContentPartPr>
            <p14:xfrm>
              <a:off x="3790800" y="3003480"/>
              <a:ext cx="88956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8DC5F7B4-E067-4F60-B7E9-28838CACB14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74960" y="2940120"/>
                <a:ext cx="920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EDA6C624-1A64-4757-A0BD-16D41853CE72}"/>
                  </a:ext>
                </a:extLst>
              </p14:cNvPr>
              <p14:cNvContentPartPr/>
              <p14:nvPr/>
            </p14:nvContentPartPr>
            <p14:xfrm>
              <a:off x="5486400" y="3009960"/>
              <a:ext cx="800640" cy="648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EDA6C624-1A64-4757-A0BD-16D41853CE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70560" y="2946600"/>
                <a:ext cx="83196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F4B94853-C76E-40D1-8721-8F18D6AE0E1B}"/>
                  </a:ext>
                </a:extLst>
              </p14:cNvPr>
              <p14:cNvContentPartPr/>
              <p14:nvPr/>
            </p14:nvContentPartPr>
            <p14:xfrm>
              <a:off x="2927520" y="3213000"/>
              <a:ext cx="4419720" cy="4500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F4B94853-C76E-40D1-8721-8F18D6AE0E1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11680" y="3149640"/>
                <a:ext cx="44510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365D8C38-5F83-4C1B-8288-6C92D8ACB4E2}"/>
                  </a:ext>
                </a:extLst>
              </p14:cNvPr>
              <p14:cNvContentPartPr/>
              <p14:nvPr/>
            </p14:nvContentPartPr>
            <p14:xfrm>
              <a:off x="5981760" y="4114800"/>
              <a:ext cx="4280040" cy="3852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365D8C38-5F83-4C1B-8288-6C92D8ACB4E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65920" y="4051440"/>
                <a:ext cx="431136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69C5F403-33CE-4FF3-8C77-D663449FF6D7}"/>
                  </a:ext>
                </a:extLst>
              </p14:cNvPr>
              <p14:cNvContentPartPr/>
              <p14:nvPr/>
            </p14:nvContentPartPr>
            <p14:xfrm>
              <a:off x="2952720" y="4317840"/>
              <a:ext cx="2394360" cy="3852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69C5F403-33CE-4FF3-8C77-D663449FF6D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36880" y="4254480"/>
                <a:ext cx="2425680" cy="16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03246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285</Words>
  <Application>Microsoft Office PowerPoint</Application>
  <PresentationFormat>Widescreen</PresentationFormat>
  <Paragraphs>37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62</cp:revision>
  <dcterms:created xsi:type="dcterms:W3CDTF">2020-11-28T14:11:50Z</dcterms:created>
  <dcterms:modified xsi:type="dcterms:W3CDTF">2021-04-24T15:50:17Z</dcterms:modified>
</cp:coreProperties>
</file>