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9" r:id="rId2"/>
    <p:sldId id="346" r:id="rId3"/>
    <p:sldId id="357" r:id="rId4"/>
    <p:sldId id="349" r:id="rId5"/>
    <p:sldId id="365" r:id="rId6"/>
    <p:sldId id="359" r:id="rId7"/>
    <p:sldId id="337" r:id="rId8"/>
    <p:sldId id="360" r:id="rId9"/>
    <p:sldId id="361" r:id="rId10"/>
    <p:sldId id="358" r:id="rId11"/>
    <p:sldId id="366" r:id="rId12"/>
    <p:sldId id="367" r:id="rId13"/>
    <p:sldId id="362" r:id="rId14"/>
    <p:sldId id="364" r:id="rId15"/>
    <p:sldId id="363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1:45.37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15910 4057 0,'18'-18'0,"-18"1"15,0-1 1,35 18-1,-17 0-15,17 0 16,53 0 0,36 0-1,-54 0 1,-34 0 0,17 0-1,-1 0 1,-16 0-1,17 0 1,17 0 15,18 0-15,-17 0 0,-36 0-16,1 0 15,-19 0-15,18 0 16,36 0-1,0 0 1,-36 0 0,35 0-1,19 0 1,16 0 0,-16 0-1,16 0 1,-16 0-1,34 0 1,-88 0 0,18 0-1,0 0 1,18 0 0,-18 0-1,0 0 1,0 0-1,-18 0 1,-18 0 0,36 0-1,0 18 1,18-18 0,-1 0-1,-34 0 1,-1 0-16,0 0 15,18 0 1,-35 0 15,17 0-15,0 0 0,-17 0-1,0 0 235,-1 0-234,1 0-16,0 0 15,-1 0 1,1 0 297,-1 0-298,19 0 1,-1 0 15,-17 0-15,17 0-16,-17 0 31,17 0-31,-18 0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1:48.17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15893 4304 0,'17'0'31,"1"0"-15,17 0-1,18 18 1,71 34-1,-19-34 1,19 0 0,-36-18-1,-17 0 1,-18 0 15,-36 0-15,1 0-16,17 0 15,18 0 1,18-18 0,17 0-1,0 1 1,-17 17 0,17-18-1,18 18 1,-1 0-1,-52 0 1,53-17 0,-71-1-16,1 0 15,70-17 17,-71 17-17,0 1 1,0-1-1,1 18 1,-1-18 0,0 1-1,18-1 1,-35 18 0,17 0-1,-17 0 1,17-17-1,0-1 1,1 18 0,-1 0-1,-18 0 1,36 0 15,-17 0-15,-19 0-1,19 0 1,-1 0 0,0 0-1,0 0 1,1 0 0,52 18-1,88 34 1,-105-34-1,-36-18 1,18 0 0,-35 0-1,17 0 1,-17 0 31,-1 0 78,1 0-125,-1 0 15,19 0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1:50.30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16104 4410 0,'18'0'31,"0"0"-15,-1 0 0,1 0-16,17 0 15,71 0 16,-18 0-15,-35 0-16,18 0 16,-1 0-1,-35 0 1,54 0 0,34 0-1,-17 0 1,-18 0-1,0 0 1,-17 0 0,-18 0-1,17 0 1,19 0 0,34 0 15,18 0-16,-53 0 1,-17 0 0,-36 0 15,0 0-15,1 0-1,17 0 1,-18 0-1,0 0 1,1 0 0,34 0-1,-52 0-15,17 0 16,0 0-16,36 0 16,-36 0-1,36 0 16,-18 0-15,35 0 0,-18 0-1,-34 0 1,-1 0 218,-17 0-234,-1 0 16,18 0 0,54 0-1,-19 0 1,-70 17 46,18-17 126,-18 18-188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1:51.63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16087 4216 0,'0'0'0,"17"0"31,1 0-15,0 0-16,17 0 16,53 0-1,36 0 1,-1 0-1,89 0 17,-54 0-17,-16 0 1,-37 0 0,19 0-1,-18 0 1,35 0-1,-53 0 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39:47.88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27534 10195 0,'18'0'141,"17"0"-126,-17 18 1,52 17 0,19 0-1,-1-17 1,-71 0 0,19-1-1,-1 1 1,18-18-1,-35 0-15,70 0 16,18 0 0,-1 0-1,-34 0 1,0 0 0,-36 0-1,0 0 16,0 0-15,1 0 0,-19 0-1,1 0 1,0 0 0,34 0-1,-34 0 1,35 0-1,-18 0 1,-17 0 0,17 0-1,18 0 1,0 0 0,-18 0-1,1-18 1,-1 1 15,-17 17-15,34 0-1,1 0 1,-35 0 0,17 0-1,1 0 1,-19 0-1,18 0 1,1 0 0,-1 0-1,-17 0 1,35 0 0,17 0-1,1 0 1,17 0 15,-18 0-15,1 0-1,35 0 1,0 0 0,-18 0-1,-53 0 1,18 0-1,-18 0 1,-17 0 0,53 0-1,17 0 1,-35 0-16,52 0 16,-16 0-1,-1 0 1,-53 0 15,18 0-15,-18 0 15,1 0-15,-1-18-1,18 18 1,17 0-1,1 0 1,-18 0 0,0 0-1,-18 0 1,-17 0 0,-1 0-1,19 0 1,-1 0 15,-17 0-15,-1 0-1,18 0 1,-17 0 0,17 0-1,-17 0 1,17 0-1,1 0 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39:54.02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13899 10830 0,'18'0'47,"0"0"-16,-1 0-31,1 18 15,53 0 1,34-1 0,54 1-1,35-18 1,124 0 0,-124 0-1,0 0 1,-18 0-1,18 0 1,-17 0 0,-1 0 15,-35 0-15,0 0-1,0 0 1,0 0-1,0 0 1,1 0 0,-89 0-16,52 0 15,19 0 1,-18 0 0,-18 0-1,18 0 1,-53 0-1,17 0 1,1 0 15,-1 0-15,18 0 0,-17 0-1,-53 0-15,35 0 16,-36 0-1,18 0 1,1 0 0,-1 0-1,-17 0 1,35 0 0,0 0-1,-18 0 1,18 0-1,0 0 1,-18 0 0,0 0 15,-17 0-31,17 0 16,0 0 15,1 0-16,-1 0 1,0 0 0,18 0-1,0 0 1,0 0 0,18 0-1,-1 0 1,1 0-1,17 0 1,-35 0-16,88 0 16,-35 0 15,17 0-15,-35 0-1,-35 0 1,-35 0-1,17 0 1,0 0 0,-17 0-1,17 0 1,18 0 0,-17 0-1,16 0 1,19 0-1,0 0 1,17 0 0,0 0 15,-17 0-15,34 0-1,1 0 1,18 0-1,-18 0 1,-36 0 0,36 0-1,-53 0 1,0 0 0,17 0-1,18 0 1,-17 0-1,17 0 1,-17 0 0,17 0 15,-17 0-15,17 0-1,0 0 1,0 0-1,-17 0 1,-1 0 0,18 0-1,1 0 1,-19 0 0,1 0-1,35 0 1,-1 0-1,37 0 1,-1 0 0,17 0 15,54 0-15,-36 0-1,-52 0 1,-36 0-1,-17 0 1,-54 0 0,19 0-1,16 0 1,-16 0 0,-19 0-1,19 0 1,-1 0-1,18 0 1,-35 0-16,34 0 16,-34 0-1,0 0 17,17 0-17,0 0 1,1 0-1,-19 0 1,36 0 0,-18 0-1,-17 0 1,35 0 0,17 0-1,19 0 1,-54 0-1,18 0 1,-18 0 0,0 0-1,-17 0 79,0 0-94,-1 0 31,1-18-15,0 18-16,-1 0 16,19 0-1,34 0 1,18 0-1,18 0 1,-18 0 0,-17 0-1,-53 0 17,17 0 124,0 0-141,-17 0-15,-1 0 16,36 0 0,35 0-1,-35 0 1,-17 0 0,-19 0-1,107 0 1,-36 0-1,-17 0 1,-36 0 0,0 0-1,18 0 1,-18 0 0,18 0-1,-18 0 1,-17 0 156,0 0-141,-1 0-31,1 0 16,0 0-16,-1 0 15,71 0 1,-17 0-1,-53 0 48,17 0-63,18 0 16,35 0 15,18 0-16,-18 0 1,18 0 0,-18 0-1,18 0 1,0 0 0,0 0-1,-71 0-15,-17 0 16,17 0-1,0 0 1,-17 0 0,17 0-1,0 0 1,18 0 15,18 0-15,17 0-1,18 0 1,-53 0 0,70 0-1,-17 0 1,17 0 0,19 0-1,-37 0 1,-16 0-1,-36 0 1,-18 0 0,18 0-1,-36 0 1,36 0 15,18 0-15,-36 0-16,53 0 15,-17 0 1,-36 0 0,18 0-1,18 0 1,17 0 0,53 0-1,18 0 1,-53 0-1,-36 0 1,1 0 0,-1 0-1,1 0 1,-18 0 0,17 0-1,18 0 1,1 0-1,-1 0 1,0 0 0,0 0-1,-17 0 1,52 0 0,-35 0-1,1 0 1,-54 0-1,35 0 1,36 0 0,-18 0-1,1 0 1,-19 0 0,18 0 15,36 0-16,-36 0 1,-17 0 0,-36 0-1,-17 0 1,17 0 15,0 0-15,0 0-16,54 0 15,-72 0 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0:04.10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13811 11342 0,'18'0'141,"17"0"-125,0 0-16,36 0 15,70 0 1,0 0 0,-70 0-1,-36 0 1,18 0-1,-18 0-15,1 0 16,34 0 0,18 0-1,18 0 1,18 0 15,17 0-15,17 0-1,36 0 1,-35 0 0,-35 0-1,52 0 1,-35 0 0,18 0-1,-36 0 1,1 0-1,-1 0 1,18 0 0,1 0-1,-19 0 1,1 0 15,-19 0-15,-16 0-1,-1 0 1,71 0 0,-54 0-1,-16 0 1,-1 0 0,-18 0-1,18 0 1,36 0-1,-18 0 1,-18 0 0,0 0-1,18 0 1,53 0 0,70 0 15,-88 0-16,-35 0 1,-35 0 0,17 0-1,18 0 1,88 0 0,17 0-1,-52 0 1,-35 0-1,-19 0 1,19 0 0,-18 0-1,-53 0-15,105 0 16,1 0 15,-18 0-15,0 0-1,-35 0 1,35 0 0,-17 0-1,17 0 1,-18 0 0,-17 0-1,-35 0 1,-18 0-1,-36 0-15,36 0 16,-18 0 0,-17 0-1,53 0 1,17 0 0,-18 0 15,1 0-16,-36 0 1,-17 0 0,35 0-1,0 0 1,35 0 0,-70 0-16,87 0 15,-52 0 1,0 0-1,-18 0 1,-17 0 0,35 0-1,-18 0 1,-17 0 0,35 0 15,0 0-16,35 0 1,18 0 0,0 0-1,-89 0 48,1 0-48,0 0 1,-1 0-16,1 0 63,-1 0-48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0:13.87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17039 16104 0,'18'0'187,"-1"-17"-171,19 17-16,17 0 15,70 0 1,1 0 0,-19 0-1,-34 0 1,-53 0 0,-1 0-1,19 0 1,-1 0-1,0 0-15,53 0 16,-17 0 0,17 0-1,-17 0 1,17 0 15,0 0-15,53 0-1,-35 0 1,17 0 0,-34 0-1,-19 0 1,1 0 0,17 0-1,0 0 1,36 0-1,-1 0 1,18 0 0,-17 0-1,-71 0 1,-1 0 15,19 0-15,17 0-1,18 0 1,53 0 0,-71 0-1,-17 0 1,-19 0 0,19 0-1,52 0 1,1 0-1,17 0 1,-17 0 0,-19 0-1,36 0 1,-17 0 15,-1 0-15,71 0-1,-70 0 1,35 0 0,-1 0-1,1 0 1,0 0 0,35 0-1,-18 0 1,54 0-1,17 0 1,-53 0 0,53 0-1,0 0 1,-159 0 0,70 0-1,-34 0 1,17 0-1,0 0 1,-17 0 0,17 0-1,0 0 1,-18 0 0,1 0-1,-36 0 1,-17 0-1,17 0 1,35 0 0,-35 0-1,1 0 1,-1 0 0,0 0 15,-35 0-16,-18 0 1,36 0 0,-36 0-1,18 0 1,17 0 0,19 0-1,-19 0 1,-17 0-1,-18 0 1,18 0 0,36 0-1,-1 0 1,0 0 0,-70 0 15,17 0-16,0 0 1,0 0 0,1 0-1,17 0-15,17 0 16,1 0 0,-54 0-1,1 0 32,0 0-31,-1 0-1,1 0-15,17 0 16,0-18 0,18 0 15,-17 18-16,-19 0 1,1 0 15,0-17-15,-1 17 0,1 0-1,-1 0 204,1 0-219,0 0 16,-1 0-1,19 0 1,-1 0-1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4:06.12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23989 10760 0,'18'0'375,"-1"0"-359,1 17-16,-1 1 15,1 0 1,0-18 234,-18 17-234,17 1-16,-17 0 15,36 34 1,-19-34 15,1 0 63,0-1-79,-1 1 1,1 0 0,-18-1-1,0 1 1,17-18 46,-17 18-46,0-1-16,18-17 16,-18 18-1,18 0-15,-1-1 16,1-17 0,0 18 46,-1-1-46,-17 1-1,18 0 17,0-1-17,-18 1 1,17-18-1,19 71 1,-19-36 0,1-18-1,-1 1 1,1-18 0,0 35-1,-18-17 1,17 0-1,1-1 1,-18 1 15,18 0-15,-1-1 0,-17 1-1,18-18 32,-18 17-31,18 1-1,-1-18 1,1 0 0,-1 18 15,1-18-16,0 17 1,-1 1 0,1-18-1,0 18 1,-18-1 15,17-17-15,1 0-1,0 18 17,-1-18-17,1 0 1,-18 18 0,17 17-1,1-17 1,0-18 15,-18 17-31,17-17 16,19 35-1,-19 1 1,1-19 0,0 1 15,-1-18-16,1 18 1,-18-1 0,18 1-1,-1 17 1,1-17 0,-1-1-16,1-17 15,-18 18 1,18-18-1,-1 18 1,1-1 15,17 1-15,-17 0 0,0-18-1,-1 0 1,1 17 15,-1-17-15,1 18-1,17 0 1,-17-1 0,0 1-1,-1-1 1,1-17-1,0 0 1,-1 18 0,1-18 15,-1 18-15,1-1-1,0 19 1,-1-19 15,1-17-15,-18 18 46,35-18-31,-17 0 313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4:13.65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21537 14605 0,'35'0'109,"-17"0"-109,53 0 16,70 18-1,-35-1 16,-18-17-15,-35 0 0,-18 0-1,-17 0 1,17 0 0,18 0-1,0 0-15,35 0 16,0 0-1,-17 0 1,-36 0 0,18 0-1,0 0 1,17 0 0,-17 0 15,0 0-16,35 0 1,0 0 0,-52 0-16,17 0 15,0 0-15,17 0 16,1 0 0,-1 0-1,1 0 1,-1 0-1,19 0 1,-37 0 0,54 0-1,-53 0 1,53 0 0,-18 0 15,-17 0-16,-54 0-15,36 0 16,-17 0 0,17 0-1,-1 0 1,1 0 0,18 0-1,-36 0 1,18 0-1,0 0 1,-18 0 0,-17 0-1,17 0 1,18 0 15,-18 0-31,-17 0 31,17 0 1,-17 0-17,17 0 1,1 0 0,-1 0-1,-18 0 1,19 0-1,34 0 1,-34 0 0,-1 0-16,0 0 15,18 0 1,18 0 0,-18 0-1,-18 0 16,-18 0 1,19 18-17,-19 0 1,19-18 0,-19 0-1,1 0 1,0 0 46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4:16.08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21555 14852 0,'17'0'16,"1"0"-16,0 0 15,-1 0 1,71 0 0,1 0-1,-1 0 1,-53 0-1,53 0 1,-35 0 0,35 0-1,-17 0 1,17 0 0,18 0-1,18 0 1,-19 0-1,-16 0 1,-19 0 0,1 0-1,17 0 1,-35 0-16,35 0 16,18 0-1,-18 0 1,18 0-1,-36 0 17,19 0-17,-19 0 1,-17 0 0,0 0-1,0 0 1,0 0-1,35 0 1,-17 0 0,34 0-1,1 0 1,-18 0 0,-17 0-1,0 0 1,-36 0-1,0 0 17,0 0-17,1 0 1,-1 0 0,0 0-1,0 0 1,1 0-1,17 0 1,-18 0 0,-17 0-1,17 0 1,0 0 0,-17 0-1,17 0 1,0 0-1,-17 0 17,17 0-1,-17 0-31,17 0 16,-17 0 15,17 0-16,0 0 1,1 0 0,-19 0 62,1 0-63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4:17.95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21519 15064 0,'0'0'0,"36"0"15,-1 0-15,53 0 16,18 0-1,35 0 1,53 0 0,-70 0-1,-1 0 1,-52 0 0,17 0-1,0 0 1,0 0-1,18 0 17,18 0-17,-72 0-15,54 0 16,-17 0 0,16 0-1,1 0 1,0 0-1,35 0 1,0 0 0,0 0-1,0 0 1,18 0 0,0 0-1,0 0 1,35 0-1,-71 0 1,-52 0 15,-36 0-15,0 0 0,1 0-1,-19 0 1,1 0-1,17 0 1,0 0 0,-17 0-1,0 0 79,-1 0-78,1 0 46,0 0-62,-1 0 16,1 0-1,0 0 1,17 0 0,-18 0-16,1 0 15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4:20.2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21431 15663 0,'18'0'47,"17"0"-47,-17 0 15,35 0 1,-18 0-16,18 0 16,53 0-1,0 0 1,35 0 0,-18 0-1,1 0 1,-19 0-1,-16 0 1,-1 0 0,-18 0-1,-17 0 17,0 0-17,18 0 1,-1 0-1,1 0 1,17 0 0,-17 0-1,-1 0 1,18 0 0,1 0-1,-1 0 1,0 0-1,0 0 1,0 0 0,71 0-1,-53 0 17,35 0-17,0 0 1,-17 0-1,-1 0 1,36 0 0,-36 0-1,1 0 1,-36 0 0,-53 0-1,18 0 1,-35 0 15,0 0-15,-1 0-1,1 0 1,17 0 15,-17 0 266,-1 0-281,1 0 15,0 0-15,-1 0-16,1 0 15,35 0 1,-36 0-1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4:22.30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21537 15381 0,'0'0'0,"18"0"16,17 0-16,-17 0 16,35 0-1,70-18 1,18-52-1,0 35 1,-17-1 0,-1 1-1,1-18 1,-1 18 0,-88 17-1,71-17 1,0 0-1,-35 17 1,-1 0 0,1 1-1,17-1 1,-35-17 0,17 17-1,19 18 1,-36 0-1,17 0 1,-35 0-16,1 0 16,69 0-1,-16 0 1,17 0 0,17 0 15,-17 0-16,-36 0 1,1 0 0,-36 0-1,-17 0 1,52 0 0,-17 0-1,0 0 1,-17 0-1,-1-17 1,35-1 0,1 0-1,-36 18 1,0 0 0,1 0 15,-1 0-16,18-17 1,17-1 0,-34 18-1,34 0 1,-17 0 0,-35 0-16,17 0 15,36 0 1,-18 0-1,-36 0 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4:48.51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14623 6456 0,'17'-18'500,"19"18"-500,-1-17 16,0 17-16,71 0 16,-35 0 15,-1 0-15,-17 0-1,-35 0 1,-1 0-1,19 0 1,-1 0 0,0 0-1,36 0 1,-18 0 0,17 0-1,-17 0 1,-18 0-1,18 0 1,18 0 0,-18 0-1,35 0 1,0 0 0,-17 0-1,17 0 1,-18 0-1,19 0 1,-1 0 0,18 0-1,-1 0 1,-16 0 0,-19 0-1,-17 0 1,124 0-1,-19 0 1,-17 0 0,-35 0 15,18 0-15,-18 0-1,35 0 1,-53 0-1,18 0 1,17 0 0,1 0-1,-1 0 1,-88 0-16,54 0 16,-1 0-1,-18 0 1,-17 0-1,53 0 1,-18 0 0,0 0 15,18 0-15,18 0-1,-1 0 1,18 0-1,0 0 1,53 0 0,-105 0-1,-36 0 1,-1 0 0,19 0-1,17 0 1,0 0-1,-17 0 1,0 0 0,17 0 15,-18 0-15,-34 0-1,-1 0-15,35 0 16,19 0-1,-19 0 1,1 0 0,-18 0-1,-18 0 1,18 0 0,17 0-1,-17 0 1,18 0-1,17 0 1,-17 0 0,-1 0 15,-52 0-31,35 0 16,0 0-1,0 0 1,-1 0-1,1 0 1,-17 0 0,17 0-1,-1 0 1,-34 0 0,17 0-1,1 0 1,-19 0-1,1 0-15,17 0 16,1 0 0,-19 0-1,18 0 17,1 0-17,-1 0 1,0 0 15,1 0-15,-19 0-1,1 0 1,17 0 0,0 0-1,-17 0 1,0 0-1,17 0 1,0 0 0,-17 0-1,-1 0 1,19 0 15,-1 0-15,-17 0-1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4:51.57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12612 7038 0,'17'0'31,"1"0"-15,0 0-16,-1 0 15,54 0 1,52 0 0,71 0-1,-17 0 1,17 0 0,-124 0-1,36 0 1,194 0-1,-53 0 1,-53 0 0,-18 0-1,-34 0 1,-54 0 0,0 0-1,35 0 1,-17 0-1,-35 0 1,17 0 0,35 0-1,-34 0 1,-1 0 0,18 0 15,-53 0-16,17 0 1,1 0 0,35 0-1,17 0 1,-35 0 0,0 0-1,-17 0 1,0 0-1,-36 0-15,0 0 16,0 0 0,18 0-1,-35 0 204,0 0-219,-1 0 16,18 0-16,1 0 15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5:05.05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17798 7549 0,'0'0'0,"70"0"31,-52 0 1,-1-17-17,1 17 1,0 0 15,-1-18-15,19 1-1,-1 17 1,0 0 0,71 0-1,0 0 1,-53 0-16,70 0 16,-17 0-1,-35 0 1,-1 0-1,36 0 17,0 0-17,17 0 1,-34 0 0,-37 0-1,-16 0 1,34 0-1,1 0 1,35 0 0,-36 0-1,-17 0 1,0 0 0,0 0-1,-18 0 1,1 0 31,-1 0-32,18 0 1,-18 0 0,18 0-1,-18 0 1,18 17-1,0-17 1,18 0 0,-54 18-1,36-1 1,-18 1 0,-17-18-1,17 18 1,18-18-1,-17 0 1,16 0 0,1 0 15,-35 0-31,17 0 16,18 0-1,0 0 1,-18 0-1,18 0 1,-17 0 0,-19 0-1,19 0 1,34 0 0,-35 0-1,-17 0 1,0 0-1,17 0 1,0 0 15,-17 0-15,35 0 0,0 0-1,-36 0 16,19 0-15,-1 0 0,18 0-1,0 0 1,-36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5:07.86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12665 8184 0,'0'0'0,"17"0"0,1 0 16,0 0 0,35 0-1,-18 0 1,35 0 0,54 0-1,17 0 1,35 0-1,18 0 1,-17 0 0,17 0-1,-18 0 17,18 0-17,-141 0-15,18 0 16,105 0-1,-35 0 1,-35 0 0,18 0-1,-19 0 1,36 0 0,-17 0-1,-1 0 1,-17 0-1,18 0 1,-18 0 0,70 0 15,-53 0-15,71 0-1,-17 0 1,-18 0-1,-36 0 1,-35 0 0,0 0-1,54 0 1,-19 0 0,18 0-1,0 0 1,-17 0-1,-36 0-15,35 0 16,1 0 0,-54 0-1,-34 0 17,17 0-17,-18 0 1,-17 0-1,-1 0 1,18 0 0,18 0-1,-17 0 1,-19 0 0,36 0-1,18 0 1,35 0-1,35 0 1,-35 0 0,-18 0-1,-18 0 17,-52 0-1,0 0-16,-1 0 1,1 0 0,-1 0-16,19 0 15,-1 0 1,-17 0 0,35 0-1,17 0 1,18 0-1,-17 0 1,-1 0 0,-52 0-1,0 0 17,-1 0-17,19 0 1,-19 0-1,19 18 17,-19-18-1,18 18-15,-17-1-1,0-17 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5:25.79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15875 15540 0,'0'18'62,"35"-18"-30,1 0-32,16 17 15,90 18 1,-1-17 0,-18-18-1,1 0 1,34 0-1,-16 0 1,-37 0 0,36 0 15,1 18-15,-72 17-16,71 0 15,53 1 1,-53-19-1,0 18 1,1-35 0,16 0-1,1 0 1,-35 0 0,34 0-1,-17 0 1,-35 0-1,35 0 1,-52 0 0,87 0-1,106 0 1,53 0 0,18 0-1,-35 0 1,-71 0-1,-106 0 1,-36 0 0,-34 0-1,-36 0 1,-17 0 0,17 0-1,-17 0-15,0 0 156,17 0-156,0 0 16,0-17-16,18-1 16,18 1-1,-18-19 1,-18 36-16,36-17 16,17-19-1,-18 19 1,36-1-1,-18 18 1,1 0 0,-19 0 15,1 0-15,17 0-1,-53 0 1,36 0-1,-18 0 1,0 0-16,17 0 16,18 0-1,-17 0 1,-36 0 0,18 0-1,0 0 1,-35 0 31,-1 0-16,1 0 16,17 0-32,0 0 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5:28.84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16157 15522 0,'0'0'0,"18"0"16,17 0-1,36 0 1,35 0 0,-18 0 15,0 0-16,0 0 1,36 0 0,-19 0-1,19 0 1,-1 0 0,18 0-1,1 0 1,-72 0-16,71 0 15,0 0 1,-35 0 0,35 0-1,-52 0 1,-1 0 15,0 0-15,-35 0-1,35 0 1,18 0 0,17 0-1,-34 0 1,-37 0 0,-16 0-1,-1 0 1,0 0-1,36 0 1,17 0 0,-17 0-1,-1 0 1,-17 0 15,-35 0-15,70 0-1,53 0 1,-53 0-16,18 0 16,0 0-1,17 0 1,-34 0 0,-1 0-1,53 0 1,-18 0-1,-17 0 1,-53 0 0,71 0-1,-36 0 1,0 0 15,-35 0-31,17 0 16,1 0-1,-1 0 1,-17 0 0,18 0-1,17 0 1,0 0 0,18 0-1,0 0 1,-18 0-1,-17 0 1,35 0 0,52 0-1,1 0 1,0 0 15,-18 0-15,-53 0-1,-53 0 1,1 0 0,-1 0-1,36 0 1,-36 0 0,18 0-1,-36 0 1,1 0-1,17 0 1,1 0 0,-19 0-1,1 0 329,-1 0-344,1 0 16,35 0-1,-18 0 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5:32.91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15804 16228 0,'18'0'94,"0"0"-94,-1 0 15,1 0-15,0 0 16,52 0 0,18 0-1,18 0 1,-88 0-16,52 0 16,1 0-1,0 0 1,17 0 15,0 0-15,0 0-1,0 0 1,18 0 0,-18 0-1,18 0 1,18 0-1,17 0 1,-35 0 0,-18 0-1,18 0 1,-53 0 0,17 0-1,1 0 1,-1 0 15,18 0-15,-17 0-1,17 0 1,-35 0 0,0 0-1,18 0 1,-19 0-1,-16 0 1,17 0 0,17 0-1,-35 0 1,1 0 0,17 0-1,-18 0 1,18 0-1,0 0 17,17 0-17,1 0 1,-18 0 0,0 0-1,-36 0 1,36 0-1,0 0 1,-18 0 0,-17 0-1,0 0 17,17 0-17,-17 0 63,-1 0-46,1 0-32,0 0 15,17 0 1,-17 0-1,17 0 1,-18 0 0,1 0-1,0 0 1,17 0 0,-17 0-16,17 0 15,-17 0 16,-1 0-15,1 0 31,-1 0-47,1 0 16,17 0-1,18 0 1,0 0-1,-18 0 1,-17 0 0,17 0-1,-17 0 63,0 0-62,-1 0 0,1 0-1,0 0 1,-1 0 0,19 0-1,-19 0 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5:35.8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20003 15946 0,'0'0'0,"-18"0"16,18-18-1,-18 18 1,1 0 0,-1 0-16,0 0 15,-35 0 1,18 0-1,-18 0 1,0 0 0,-35 0 15,18 0-15,-19 0-1,1 0 1,-53 0-1,18 0 1,17 0 0,88 0-16,-35 0 15,18 0 1,0 0 0,17 0-1,-35 0 1,0 0-1,18 0 1,-36 0 15,18 0-15,36 0 0,-19 0-1,-16 0 1,16 0-1,-34 0 1,-1 0 0,1 0-1,-19 0 1,19 0 0,-1 0-1,1 0 1,34 0-1,-16 0 1,-1 0 0,17 0 15,1 0-15,-18 0-1,18 0 1,-36 0-1,-17 0 1,18 0 0,17 0-1,17 0 1,-17 0 0,1 0-1,16 0 1,-52 0-1,35 0 1,18 0 0,0 0 15,-1 0-15,-34 0-1,35 0 1,-1 0-1,19 0 1,-1 0 0,0 0-1,1 0 1,-19 0 0,19 0-16,-36 0 15,18 0 1,-18 0-1,35 0 1,0 0 0,1 0 15,-54 0-15,1 0-1,-1 0 1,1 0-1,34 0 1,19 0 31,-1 0-47,0 0 16,-17 0-1,17 0 1,-17 0-1,17 0 1,1 0 0,-1 0-1,1 0 251,-19 0-250,19 0-1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6:01.81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14358 10072 0,'18'0'46,"-1"0"-30,1 0 0,0 0-1,-1 0-15,1 0 16,17 0 0,36 0-1,17 0 1,0 0-1,-17 0 1,-1 0 0,18 0 15,-17 0-15,-36 0-1,1 0 1,-1 0-1,-18 0 1,36 0 0,-17 0-1,-19 0 1,1 0 0,17 0-1,0 0 1,1 0-1,-1 0 1,-17 0 0,-1 0 109,1 0-125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6:04.2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1111 10495 0,'0'0'0,"18"0"16,0 0-1,-1 0 1,18 0-1,-17 0 1,17 0 0,36 0-1,-36 0-15,18 0 16,88 0 0,-17 0-1,-36 0 1,0 0-1,0 0 1,53 0 0,-35 0 15,-18 0-15,36 0-1,-1 0 1,36 0-1,-106 0-15,18 0 16,17 0 0,35 0-1,-52 0 1,17 0 0,0 0-1,0 0 1,18 0-1,18 0 1,-18 0 0,35 0 15,-36 0-15,19 0-1,35 0 1,-36 0-1,-17 0 1,-18 0 0,-17 0-1,-1 0 1,1 0 0,-1 0-1,19 0 1,-54 0-1,18 0 1,17 0 0,36 0 15,-35 0-15,-54 0-1,19 0 1,-1 0-1,0 0 1,-17 0 0,17 0-1,0 0 1,-17 0 0,35 0-1,-18 0 1,-17 0-1,0 0-15,-1 0 47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6:18.36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16933 11148 0,'0'0'0,"18"0"63,0 0-48,-1 0 1,1 0-16,17 0 16,36 0-1,-36 0-15,53 0 16,18 0-1,18 0 1,-19 0 0,1 0-1,-18 0 1,18 0 15,18 0-15,34 0-1,1 0 1,-18 0 0,0 0-1,-70 0 1,-18 0 0,0 0-1,35 0 1,-17 0-1,17 0 1,18 0 0,-1 0-1,-34 0 1,0 0 0,-19 0 15,19 0-16,-18 0 1,35 0 0,-17 0-1,17 0 1,-18 0 0,1 0-1,-18 0 1,17 0-1,54 0 1,-36 0 0,-17 0-1,17 0 1,35 0 15,-52 0-15,-18 0-1,-18 0 1,36 0 0,-1 0-1,18 0 1,18 0 0,18 0-1,-36 0 1,0 0-1,0 0 1,18 0 0,88 0-1,-35 0 1,0 0 0,-18 0-1,-35 0 16,17 0-15,-35 0 0,0 0-1,18 0 1,0 0 0,-53 0-1,53 0 1,-53 0-1,17 0 1,19 0 0,-19 0-1,1 0 1,-18 0 0,-1 0 15,37 0-16,-1 0 1,-35 0 0,-18 0-1,-17 0 1,35 0 15,-18 0-15,53 0-1,0 0 1,-17 0 0,-18 0-1,70 0 1,1 0 0,17 0-1,-53 0 16,-53 0 1,-17 0-17,17 0 1,0 0 0,36 0-1,0 0 1,-19 0-1,1 0 1,-17 0 0,34 0-1,18 0 1,18 0 0,0 0-1,35 0 16,-106 0-15,-17 0 0,0 0-1,-1 0 1,1 0 0,0 0-1,17 0 1,-17 0-1,17 0 1,0 0 0,-17 0-1,-1 0-15,19 0 16,-19 0 0,1 0-1,0 0 32,-1 0-16,1-18-15,17 1 0,18-1-1,-35 18 1,-1 0-1,1-18 17,0 18-32,-1 0 15,1 0 48,0 0-48,-1 0 1,36 0 0,-35 0-1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6:20.90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26141 11148 0,'17'0'78,"19"0"-78,17 0 15,0 0 1,105 0 0,72 0-1,-125 0-15,72 0 16,-36 0-1,-35 0 1,0 0 0,-1 0-1,1 0 1,0 0 0,0 0-1,35 0 1,-17 0-1,-1 0 17,-70 0-17,-18 0 17,1 0-17,-19 0 1,36 0-1,0 0 1,-18 0 0,-17 0-1,0 0 1,-1 0 0,18 0-1,1 0 1,87 0-1,-70 0 17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6:24.77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16916 11624 0,'0'0'0,"17"0"31,1 0-31,0 0 32,-1 0-17,36 0 1,-35 0-1,17 0 1,0 0 0,-17 0-1,17 0 1,18 0 0,18 0-1,-36 0 1,0 0-1,18 0 1,-17 0 0,16 0 15,-16 0-15,-1 0-1,18 0 1,0 0-1,-18 0 1,53 0 0,-17 0-1,-18 0 1,35 0 0,0 0-1,18 0 1,-35 0-1,-19 0-15,1 0 16,0 0 0,-35 0 93,0 0-93,-1 0-16,1 0 15,17 0 1,0 0 0,1 0-16,17 0 15,-18 0 1,0 0-1,-17 0 95,-1 0-110,1 0 15,0 0 1,-1 0 0,36 0-1,-17 0 1,-19 0 109,1 0-109,17 0-16,0 0 15,36 0 1,-18 0-1,-18 0 1,-17 0 31,-1 0-47,1 0 16,35 0-1,18 0 1,34 0-1,1 0 1,18 0 0,-19 0-1,-34 0 1,-36 0 0,36 0-1,-1 0 1,-34 0-1,34 0 1,54 0 0,52 0-1,18 0 1,18 0 0,-53 0-1,-71 0 1,-35 0-1,0 0 1,70 0 0,-17 0-1,17 0 17,-34 0-17,-37 0 1,1 0-1,0 0 1,0 0 0,-17 0-1,-1 0 1,0 0 0,-17 0-1,17 0-15,18 0 16,0 0-1,17 0 1,1 0 0,17 0-1,-35 0 17,18 0-17,-18 0 1,-36 0-1,18 0 1,18 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14.90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9596 3298 0,'17'-17'156,"54"17"-140,-36 0-16,89 0 16,34 0-1,-17 0 1,0 0 15,-52 0-15,-36 0-16,17 0 15,36 0 1,17 0 0,36 0-1,-35 0 1,-54 0 0,1 0-1,-18 0 1,-36 0-1,36 0 1,18 0 0,-18 0-1,88 0 17,-35 0-17,-18 0 1,-18 0-1,1 0 1,-18 0 0,-18 0-1,53 0 1,18 0 0,-18 0-1,-17 0 1,-18 0-1,-35 0-15,70 0 16,0 0 0,-18 0-1,-17 0 1,-17 0 15,34 0-15,18 0-1,36 17 1,-36 1 0,0 0-1,-17-18 1,52 0 0,36 0-1,-71 0 1,-17 0-1,52 0 1,1 0 0,-36 0-1,18 0 1,-18 0 15,0 0-15,-17 0-1,-18 0 1,52 0 0,-16 0-1,52 0 1,-71 0 0,19 0-1,-19 0 1,-17 0-1,0 0 1,35 0 0,36 0-1,-54 0 1,1 0 15,-36 0-15,18 0-1,-18 0-15,71 0 16,88 0 0,-35 0-1,17 0 1,18 0 0,-17 0-1,-19 0 1,1 0-1,-18 0 1,0 0 0,-53 0-1,1 0 1,105 0 0,-36 0 15,1 0-16,18 0 1,-19 0 0,-17 0-1,-35 0 1,18 0 0,35 0-1,17 0 1,-17 0-1,-1 0 1,19 0 0,-36 0-1,-35 0 1,0 0 0,17 0 15,1 0-16,17 0 1,-18 0 0,-17 0-1,-18 0 1,0 0 0,1 0-1,122 0 1,-17 0-1,-17 0 1,-36 0 0,-53 0-1,0 0 1,0 0 0,53 0 15,53 0-16,-35 0 1,-35 0 0,17 0-1,18 0 1,52 0 0,-140 0-1,-1 0 1,-17 0-1,18 0 1,70 0 0,0 0-1,-53 0 1,-35 0 0,-35 0-1,17 0 16,0 0-31,-17 0 16,17 0 0,0 0-1,36 0 1,35 0 0,-18 0-1,0 0 1,36 0-1,-36 0 1,0 0 0,-70 0-1,-1 0 1,1 0 0,17 0 15,18 0-16,-17 0 1,-1 0 0,-18 0-1,19 0 1,-19 0 0,19 0-1,-19 0 1,19 0-1,-1 0 1,35 0 0,1 0-1,-36 0-15,-17 0 32,-1 0-17,19 0 16,17 0-15,35 0 0,-35 0-1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18.95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9543 2858 0,'17'0'31,"1"0"-15,17 17-1,36 1 1,-18-18-1,35 0 1,71 0 15,123 0-15,18 0 0,-18 0-1,0 0 1,0 0-1,18 0 1,88 0 0,-176 0-1,53 0 1,-19 0 0,-51 0-1,-90 0 1,-16 0-1,-1 0 1,35 0 15,-17 0-15,53 0 0,35 0-1,17 0 1,-105 0-1,-17 0 1,34 0 0,-17 0-1,17 0 1,1 0 0,17 0-1,53 0 1,-53 0-1,0 0 1,18 0 0,0 0 15,-54 0-31,54 0 16,0 0-1,-18 0 1,-17 0-1,52 0 1,-17 0 0,52 0-1,1 0 1,-18 0 0,-35 0-1,-53 0 1,35 0-1,0 0 17,18 0-17,-1 0 1,-17 0 0,-35 0-1,-18 0 1,1 0-1,34 0 1,89 0 0,-1 0-1,-52 0 1,-18 0 0,-88 0-16,88 0 15,-52 0 1,16 0-1,19 0 1,35 0 15,-36 0-15,36 0 0,-18 0-1,-35 0 1,0 0-1,-18 0 1,35 0 0,-35 0-1,18 0 1,35 0 0,18 0-1,0 0 1,0 0-1,-18 0 17,-35 0-17,35 0 1,-18 0 0,-35 0-1,-17 0 1,105 0-1,-52 0 1,-1 0 0,-35 0-1,1 0 1,34 0 0,1 0-1,17 0 1,0 0-1,-35 0 1,0 0 15,17 0-15,-52 0-16,70 0 16,-71 0-1,-35 0 1,18 0-1,18 0 1,70 0 0,18 0-1,17 0 1,-35 0 0,0 0-1,-35 0 1,35 0-1,0 0 1,-70 0 15,0 0-15,17 17 0,-18 1-1,-34 0 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20.99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25294 3387 0,'0'0'0,"35"17"0,1-17 16,-19 0 93,19 0-93,-1 0-1,-17 0-15,17 0 16,18 0 0,-36 0-1,19 0 1,-1 0 0,-17 0-1,17 0 1,-17 0-1,-1 0 17,1 0-17,-1 0-15,1 0 32,0 0 14,-1 0-30,1 0 0,0 0-1,-1 0 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22.21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25047 3316 0,'18'0'63,"0"0"-63,17 0 15,0 0-15,0 18 16,18-18 0,-17 0-16,34 35 15,18-35 1,-17 0 15,-54 0-15,36 0-1,-17 0 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25.69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9560 4374 0,'0'-17'63,"18"17"-63,17 0 15,18 0-15,176 0 31,-87 17-31,210-17 16,107 0 0,-36 0-1,-70 0 1,-18 0 0,-53 0-1,-70 0 1,17 0-1,-52 0 1,70 0 0,53 0-1,88 0 1,-230 0 0,1 0 15,-18 0-16,-35 0 1,18 0 0,-19 0-1,-16 0 1,34 0 0,53 0-1,-17 0 1,35 0-1,-17 0 1,17 0 0,0 0-1,-89 0 1,54 0 0,0 0-1,0 0 16,-18 0-15,-35 0 0,52 0-1,1 0 1,-18 0 0,0 0-1,36 0 1,-18 0-1,-18 0 1,-36 0 0,-34 0-1,-18 0 1,0 0 0,17 0-1,36 0 16,35 0-15,-52 0 0,-1 0-1,53 0 1,-53 0 0,36 0-1,-1 0 1,71 0-1,18 0 1,-54 0 0,1 0-1,-35 0 1,-1 0 0,71 0-1,18 0 16,-124 0-15,0 0 0,71 0-1,-18 0 1,18 36 0,0-19-1,52-17 1,-17 0-1,-88 18 1,-35 0 0,-36-1-1,0 1 1,-17-18 0,17 0-16,-17 0 15,17 0-15,18 0 31,-35 0-15,35 0 0,-18 0-1,0 0 1,-17 0 0,17 0-1,18 0 1,0 0-1,0 0 1,35 0 0,0 0-1,36 0 1,-54 0 0,-17 0-1,-18 0 1,18 0 15,0 0-15,18 0-1,-18 0 1,17 0 0,-34 0-1,-19 0 1,1 0-1,17 0 17,0 0-17,1 0 1,-19 0 62,1 0-78,0 0 16,-1 0 62,1 0-63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27.45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21467 4322 0,'0'0'0,"123"0"16,-105 0-1,-1 0 157,1 0-156,17 0-16,36 0 15,35 0 1,35 0 0,-53-18-1,-53 0 16,0 18-15,-17 0 0,-18-17-1,53 17 1,-35 0-16,35 0 16,70 0-1,-35 0 1,-52 0-1,-19 0 1,1 0 0,-1 0-1,19 0 1,-1 0 0,18 0-1,17 0 1,-17 0-1,18 0 17,-18 0-17,0 0 1,-36 0 0,36 0-1,71 0 1,-36 0-1,-70 0 1,17 0 15,0 0-15,0 0 0,-17 0-1,0 0-15,17 0 16,-17 0-1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31.80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9490 4604 0,'17'0'125,"1"0"-125,17 0 15,142 35 1,123 71-1,35-36 1,0-17 0,-53-17-1,-88-36 1,-35 0 0,17 0-1,18 0 1,-35 0-1,-71 0 1,-17 0 0,17 0-1,-53 0-15,71 0 32,-18 0-17,-35 0 1,18 0-1,-1 0 1,-34 0 0,34 0-1,18 0 1,-17 0 0,-18 0-1,-36 0 16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36.38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9543 4833 0,'0'-18'62,"17"18"-46,1 0 0,35 0-1,17 18 1,72 0 0,16-1-1,1-17 1,0 0-1,-36 0 1,54 0 0,-72 0-1,-69 0-15,34 0 16,-17 0 0,35 0 15,18 0-16,35 0 1,-17 0 0,17 0-1,-35 0 1,0 0 0,-53 0-1,52 0 1,-16 0-1,52 0 1,-36 0 0,19 0-1,-53 0 1,17 0 0,-18 0-1,36 0 16,35 0-15,-53 0 0,1 0-1,-1 0 1,53 0 0,53 0-1,-71 0 1,19 0-1,-1 0 1,17 0 0,1 0-1,-35 0 1,-1 0 0,-17 0-1,17 0 16,1 0-15,17 0 0,-88 0-16,70 0 15,-34 0 1,16 0 0,36 0-1,-35 0 1,18 0-1,-18 0 1,35 0 0,-35 0-1,17 0 1,-70 0 0,53 0-1,17 0 16,54 0-15,-19 0 0,19 0-1,-18 0 1,-71 0 0,-18 0-1,18 18 1,54 0-1,16-18 1,36 0 0,-70 0-1,-1 0 1,36 0 0,-18 0-1,0 0 1,106 0 15,-35 0-15,-71 0-1,-88 0 1,17 0 0,1 0-1,53 0 1,-19 0-1,1 0 1,0 0 0,-18 0-1,-17 0 1,17 0 0,0 0-1,-17 0 16,17 0-15,35 0 0,-17 0-1,0 0 1,18 0 0,-19 0-1,54 0 1,-35 0-1,-1 0 1,-17 0 0,0 0-1,0 0 1,17 0 0,-35 0-1,-35 0 16,-18 0 1,36 0-17,-36 0 1,1 0-16,16 0 16,-16 0-1,-19 0 1,19 0-1,69 0 1,-16 0 0,-19 0-1,-35 35 1,36-17 0,17-18-1,-35 0 1,-35 0 15,52 0-15,-17 0-1,0 0 1,-18 0 0,1 0-1,-19 0 1,19 0-1,-19 0 1,19 0 0,-19 0 140,1 0-140,-1 0-16,1 0 15,0 0 16,-1 0-31,-17-18 16,18 18 0,17-18-1,-17 18 1,17 0-16,-17 0 16,0-17-1,34 17 1,-16 0 31,-19-18-32,1 18 1,0 0 0,52 0-1,-35 0 48,1 0-63,-19 0 15,1 0 48,0 0-48,17 0 1,-17 0 47,-1 0-48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40.09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10019 4498 0,'0'0'0,"18"0"0,17 18 16,-35-1 0,35-17 15,53 0-15,53 18-1,18-18 1,0 0-1,158 0 1,1 0 0,-106 0-1,-71 0 1,-35 0 0,17 0-1,-70 0-15,70 0 16,-17 0-1,35 0 1,18 0 15,0 0-15,0 0 0,17 0-1,-17 0 1,-1 0-1,19 0 1,158 0 0,18 0-1,-247 0-15,105 0 16,-70 0 0,-35 0-1,18 0 1,34 0-1,19 0 1,87 0 15,-17 0-15,-70 0 0,52 0-1,-53 0 1,18 0-1,18 0 1,-141 0 0,17 0-1,35 0 1,-17 0 0,-18 0-1,18 0 1,18 0-1,-36 0 1,-35 0 0,53 0 15,70 0-15,-70 0-16,123 0 15,-88 0 1,-70 0-1,-36 0 1,36 0 0,-1 0-1,18 0 1,36 0 0,17 0-1,0 0 1,18 0-1,0 0 1,-36 0 15,-70 0-15,35 0 0,18 0-1,17 0 1,-34 0-1,-54 0 1,0 0 0,-17 0-1,35 0 1,35 0 0,0 0-1,-53 0 1,89 35-1,123-35 1,0 0 0,-106 0 15,-35 0-15,-53 0-1,0 0 1,-36 0-1,1 0 1,17 0 0,0 0-1,1 0 1,70 0 0,-71 0-1,-18 0 32,1 0-31,0 0-1,-1 0 1,1 0 0,17 0-1,-17 0 1,52 0-1,72 0 1,-37 0 0,-52 0-16,53 0 15,-18 18 1,-35-1 0,18 1-1,-36-18 1,18 0-1,0 18 1,0-1 0,17-17-1,1 0 17,-18 0-17,53 0 1,-18 0-1,18 0 1,-18 0 0,-70 0-1,17 0 1,0 0 0,0 0 15,1 0-16,-1 0 1,36 0 0,-54 0 31,1 0-32,-1 0 1,1 0 296,-18-17-296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44.64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9684 3140 0,'0'0'0,"53"0"16,70 0-1,-17 0 1,-35 0 0,-1 0-1,-17 0 1,0 0-1,17 0 1,1 0 0,0 0-1,-1 0 1,54 0 0,-36 0-1,88 0 1,-17 0-1,0 0 1,-18 0 0,0 0-1,-35 0 1,17 0 0,-17 0-1,0 0 1,0 0-1,-18 0 1,35 0 0,124 0-1,-106 0 1,1 0 15,16 0-15,36 0-1,18 0 1,106 0 0,17 0-1,-124 0 1,-70 0 0,-17 0-1,-1 0 1,-17 0-1,-18 0 1,-35 0-16,53 0 16,-18 0-1,1 0 1,16 0 0,89 0 15,53 0-16,36 0 1,-107 0 0,-88 0-1,-17 0 1,-18 0 0,52 0-1,54 0 1,35 0-1,-17 0 1,-19 0 0,-87 0-1,-36 0 1,36 0 0,17 0 15,0 0-16,53 0 1,71 0 0,-106 0-16,105 0 15,-52 0 1,-88 0 0,-18 0-1,35 0 1,0 0-1,18 0 1,35 0 0,-53 0-1,0 0 1,1 0 0,52 0 15,211 0-16,-87 0 1,-141 0 0,-1 0-1,-17 0 1,17 0 0,-17 0-1,71 0 1,52 0-1,-18 0 1,-69 0 0,-37 0-1,37 0 1,-54 0-16,18 0 16,-54 0 15,37 0-16,17 0 1,35 0 0,-36 0-1,-34 0 1,0 0 0,17 0-1,18 0 1,17 0-1,18 0 1,-88 0 0,-18 0-16,36 0 15,17 0 1,36 0 0,-1 0-1,1 0 16,-36 0-15,18 0 0,35 0-1,35 0 1,-17 0 0,-36 0-1,1 0 1,-36 0-1,0 0 1,53 0 0,0 0-1,-35 0 1,-53 0 0,-18 0-1,18 0 16,18 0-15,-36 0 0,-17 0 15,-1 0-15,1 0-1,0 0 235,-1 0-250,1 0 16,0 0-1,-1 0 1,1 0 0,35 0-1,-18-18 1,36 0 0,-36 18-16,-17 0 46,-1 0-30,18 0 0,-17 0 31,0 0-32,-1 0 1,1 0-16,0 0 15,-1 0 1,1 0 15,0 0-15,-1 0-16,1 0 16,0 0-1,17 0 1,-18 0 15,19 0-15,-19 0-1,1 0 173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7:59.2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18080 15187 0,'35'0'125,"0"0"-110,18 0-15,53 0 16,53 0-1,0 0 1,-18 0 0,-53 0 15,-35 0-15,0 0-1,-18 0 1,53 0-1,-35 0-15,106 0 16,0 0 0,-1 0-1,-34 0 1,-54 0 0,-34 0-1,-1 0 1,18 0-1,35 0 1,-35 0 15,-35 0-15,17 0 0,-17 0-16,17 0 15,35 0 1,36 0-1,-35 0 1,-18 0 0,-36 0-1,1 0 126,0 0-141,-1 0 16,1 0-1,17 0 1,36 0-1,-1 0 1,1 0 0,-53 0-1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04.24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18203 15857 0,'-17'0'31,"34"0"16,1 0-47,17 0 16,1 0-16,52 0 15,18 0 16,35 0-31,-18 0 32,1 0-17,34 0 1,54 0 0,-106 0-16,123 0 15,-52 0 1,-36 0-1,-53 0 1,-18 0 0,-17 0-1,0 0 1,18 0 0,17 0-1,35 0 1,-17 0 15,18 0-15,-18 0-1,-71 0 1,18 0 0,0 0-1,0 0 1,0 0-1,-18 0 1,0 0 0,0 0-1,1 0 1,-1 0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07.21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9560 16369 0,'-17'0'32,"17"18"-1,17-18 31,1 0-62,17 0 16,71 0 0,35 0-1,-35 0 1,-18 0-1,0 0 1,36 0 0,35 0-1,-1 0 1,-34 0 0,-1 0-1,-70 0-15,35 0 16,1 0-1,34 0 1,-17 0 15,0 0-15,35 0 0,0 0-1,-35 0 1,17 0-1,-35 0 1,1 0 0,-1 0-1,18 0 1,-36 0-16,36 0 16,0 0-1,17 0 1,18 0-1,-35 0 1,-17 0 15,-19 0-15,18 0 0,53 0-1,-17 0 1,17 0-1,-53 0 1,-70 0-16,35 0 16,-18 0-1,18 0 1,17 0 0,36 0-1,18 0 1,-18 0-1,-1 0 1,1 0 15,-18 0-15,-52 0 0,-1 0-1,-17 0-15,17 0 16,-17 0-1,34 0 1,19 0 0,0 0-1,-36 0 1,0 0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22.64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13176 1111 0,'18'0'156,"-18"-17"-140,18 17-16,17-18 16,35 18-1,19 0 1,-37 0 0,19 0-1,-36 0 1,18 0-1,0 0 1,35 0 0,1 0-1,-1 0 1,-53 0-16,18 0 16,-35 0 15,17 0 0,0 0-15,36 0-1,17 0 1,18 0 0,-18 0-1,-35 0 1,-18 0-1,-17 0 1,52 0 0,36 0-1,18 0 1,-19 0 0,-16 0-1,-72 0 32,1 0-31,35 0-1,-36 0 1,54 0 0,0 0-1,34 0 1,-52 0-1,18 0 1,35 0 0,0 0-1,-1 0 1,19 0 0,-1 0-1,1 0 16,-18 0-15,35 0 0,0 0-1,-53 0 1,-53 0-16,71 0 16,18 0-1,17 0 1,0 0-1,-18 35 1,-17-17 0,18-18-1,-36 0 1,18 0 0,17 0 15,1 0-16,17 0 1,53 0 0,-71 0-1,1 0 1,52 0 0,53 0-1,-17 0 1,17 0-1,-17 0 1,-71 0 0,-35 0-1,17 18 1,1-18 0,35 0-1,-54 0-15,54 0 31,-35 0-15,-18 0 0,-1 0-1,54 0 1,35 0 0,-70 0-1,17 0 1,0 0-1,0 0 1,18 0 0,-89 0-16,107 0 15,52 0 1,-53 0 0,36 0-1,-18 0 16,-53 0-15,-35 0 0,-18 0-1,-17 0 1,17 0 0,71 0-1,-18 0 1,-53 0-1,53 0 1,-17 0 0,-19 0-1,-16 0 1,-54 0 0,0 0-1,0 17 16,18 1-15,71-18 0,-36 0-1,-35 0 1,-18 0 0,18 0-1,-35 0-15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24.59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24730 1164 0,'17'0'0,"1"-17"63,0 17-63,-1 0 31,19 0-31,52 0 16,71 0-1,-18 0 17,0 0-17,-106 0 1,-17 0 15,17 0-15,0 0-1,0 0 1,54 0 0,-36 0-1,17 0 1,-17 0 0,-18 0-1,-17 0 1,17 0-1,-17 0 1,17 0 0,36 0-1,-54 0 1,1 0 15,17 0 0,-17 0-31,0 0 16,-1 0 0,18 0-1,-17 0 48,0 0-63,-1 0 31,1 0-31,0 17 31,35 1-15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46.60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5327 18009 0,'-18'0'218,"18"18"-218,0 17 16,0-17 0,36 35-1,-19-36-15,19 19 16,-36-19 124,0 1-108,0 17-32,0-17 31,0 0-15,0-1 15,0 1 63,17-18 77,-17 17-155,18-17-16,-1 0 16,19 0-1,-19 0 1,1 0 0,0 0-16,35 0 15,-18 0 1,-18 0-1,36 0 1,0 0 0,-35 0 15,17 0-15,-17 0 15,-1 0-16,1 0 1,0 0 47,-1 0-48,1 0-15,17 0 16,-17 0-1,0 0 1,17 0 0,0 0-1,-17 0 17,-1 0-17,1 0 1,0 0-1,17 0 1,-17 0 0,17 0-1,0 0 1,-17 0 0,-1 0 15,1 0-16,0 0 1,-1 0-16,19 0 16,-19 0-1,1 0 1,0 0 0,-1 0-1,1 0 16,-1 0-15,1 0 0,0 0-1,17 0 1,0 0 0,-17 0-1,17 0 1,-17 0-1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51.03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25682 11271 0,'-17'0'110,"17"18"-79,17-18-15,19 0-16,105 35 15,0 0 1,-35-17 0,-54 0-1,1-18 16,36 0-15,-1 0 0,88 0-1,-88 0 1,-52 0 0,-1 0-1,18 0 1,-36 0-1,36 0 1,0 0 0,-35 0-1,0 0 17,-1 0-32,1 0 15,0 0 16,-1 0-15,1 0 0,17 0-1,36 0 1,-1 0 0,-35 0-1,-17 0 251,0 0-266,-1 0 15,1 0-15,0 0 16,-1 0-16,1 0 94,0 0-94,-18-18 15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52.67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25788 11254 0,'18'0'93,"-1"0"-77,19 0 0,-19 0-16,71 0 15,54 0 1,34 0-1,-35 0 17,-17 0-17,-19 0 1,54 0 0,0 0-1,-18 0 1,-70 0-16,34 0 15,19 0 1,-36 0 0,-35 0-1,-18 0 1,36 0 0,-1 0-1,1 0 1,-18 0 15,-18 0-15,36 0-1,-1 0 1,-52 0-16,17 0 16,53 0-1,1 0 1,-19 0-1,-35 0 1,18 0 0,-17 0-1,52 0 1,-35 0 0,0 0-1,-1 0 1,-16 0 15,-1 0-15,0 0-1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54.25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26158 11924 0,'18'0'32,"0"0"-17,-1 0-15,1 0 16,53 0-1,-18 0 1,88 0-16,-53 0 31,-18 0-15,-34 0 0,17 0-1,-1 0 1,-34 0 15,0 0 47,-1 0-62,1 0-1,0 0-15,-1 0 79,1 0-79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56.22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26917 12541 0,'35'0'156,"1"-17"-140,-1 17-16,0 0 16,89 0-1,-36 0 1,-71 0-1,19 0 32,-19 0-31,1 0 0,0 0-1,-1 0 1,1-18-1,-1 18 1,1 0 0,0 0-1,-1 0 17,1 0-17,0-18 1,52 1-1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8:58.0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27746 12365 0,'-18'0'16,"1"0"-1,-1 0-15,0 0 16,1 0-1,-1 0 1,1 0 0,-1 0-1,0 0 1,1 0-16,-36 0 31,0 0-15,0 0-1,-18 0 1,36 0 0,17 0 15,1 0-15,-19 0-1,-16 0 1,16 0-1,-17 0 1,36 0-16,-1 0 141,0 0-141,-17 0 15,18 0 32,-1 0-31,0 0 15,1 0-31,-1 0 16,-17 0-1,-18 0 1,17 0 15,19 0 125,34 18-124,19-1-32,17 1 15,35-1-15,88 54 16,-88-53 0,-70-18 15,17 0-16,1 35-15,-19-35 16,19 0 0,-1 0-1,-18 0 17,19 0-17,-1 0 1,-17 0-1,-1 0 1,1 0 0,0 0-1,-1 0 1,36 0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9:36.83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20179 8555 0,'0'-18'141,"18"18"-125,-1 0-1,1 0-15,17 0 16,0 0 15,1 0-15,-1 0-1,18 0 1,35 0 0,-17 0-1,-36 0 1,0 0 0,18 0-1,0 0 1,-18 0-1,36 0 1,-36 0 0,18 0-1,-35 0 1,-1 0 0,19 0-1,-19 0-15,54 0 16,-36 0-1,18 0 1,0 0 0,-18 0-1,71 0 1,-53 0 0,0 0-1,17 0 1,1 0-1,-1 0 1,54 0 0,-36 0-1,0 0 1,1 0 15,16 0-15,36 0-1,-35 0 1,18 0 0,-18 0-1,-53 0 1,-18 0 0,-18 0-1,1 0 1,35 0-1,-18 0 1,-17 0 0,35 0-1,0 0 1,-36 0 15,36 0-15,-35 0 203,17 0-219,-17 0 15,0 0 1,34 0-1,19 0 1,17-17 0,-53 17-1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9:39.69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11448 9066 0,'17'0'172,"1"0"-172,17 0 15,36 0 1,35 0 0,17 0-1,-17 0 1,0 0-1,17 0 1,-52 0-16,-1 0 16,142 0-1,-124 0 1,0 0 0,-35 0-1,-17 0 16,34 0-15,18 0 0,36 0-1,35 0 1,-36 0 0,0 0-1,36 0 1,-88 0-16,123 0 15,-18 0 1,18 0 0,-35 0-1,-53 0 1,-18 0 0,0 0-1,53 0 16,-35 0-15,35 0 0,0 0-1,-17 0 1,70 0 0,0 0-1,-18 0 1,18 0-1,-35 0 1,0 0 0,0 0-1,-54 0 1,-16 0 0,-36 0-1,-1 0 16,-34 0-31,17 0 16,36 0 0,-36 0-16,53 0 15,-17 0 1,17 0 0,-17 0-1,-1 0 1,18 0-1,-17 0 1,-18 0 0,-35 0 15,-1 0-15,1 0-16,-1 0 15,36 0 1,0 0 15,71 0-15,-1 0-1,1 0 1,-107 0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9:59.02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459 10513 0,'17'0'47,"1"-18"-15,0 18-32,-1 0 15,1 0 1,17 0-16,0 0 15,54 0 1,16 0 0,-52 0-1,-17 0 1,-1 0 31,-17 0-32,17 0 1,35 0 0,-34 0-1,17 0 1,-1 0 0,-16 18-16,17-1 15,-18-17 1,-17 18-1,34 0 1,-16-1 0,17-17-1,0 0 1,-18 0 15,0 0-15,18 0-1,-18 0 1,1 0 0,-1 0-1,0 0 1,18 0 0,0 0-1,-35 18 1,35 0-1,-1-18 1,37 35 0,-1-17-1,18-1 1,-36-17 0,-17 0 15,-35 0-31,35 0 15,-18 0 1,53 0 0,-35 0-1,53 0 1,0 0 0,-18 0-1,-17 0 1,-19 0-1,-16 0 1,17 0 0,35 0-1,-35 0 1,-18 0 15,18 0-15,-35 0-1,35 0 1,-18 0 0,0 0-1,18 0 1,35 0 0,0 0-1,1 0 1,34 0-1,-35 0 1,-35 0 0,0 0-1,-18 0 1,18 0 0,18 0-1,17 0 16,0 0-15,-17 0 0,-18 0-1,-18 0 1,53 0 0,36 0-1,-19 0 1,-52 0-1,53 0 1,-18 0 0,1 0-1,-1 0 1,0 0 0,0 0 15,36 0-16,-36 0 1,18 0 0,17 0-1,-52 0 1,-1 0 0,-17 0-1,0 0 1,35 0-1,36 0 1,-18 0 0,17 0-1,-17 0 1,-18 0 0,0 0 15,18 0-16,-18 0 1,1 0 0,-19 0-1,1 0 1,-18 0 0,-18 0-1,18 0 1,35 0-1,35 0 1,-17 0 0,0 0-1,35 0 1,71 0 0,-89 0 15,-70 0-16,0 0 1,18 0 0,-18 0-1,0 0 1,-1 0 0,19 0-1,-36 0 1,1 0-1,34 0 1,-17 0 0,-35 0-1,-1 0 1,1 0 0,0 0-1,-1 0 32,1 0-31,0 0-1,-1 0 1,1 0 0,17 0-1,0 0 1,-17 0-16,35 0 15,0 0 1,35 0 0,-17 0-1,-19 0 1,1 0 0,18 0-1,-18 0 16,-35 0-15,-1 0 31,18 0-31,1 0-1,-19 0 1,54 0-1,-1 0 1,-17 0 0,-17 0-1,34 0 1,18 0 0,1 0-1,16 0 1,-16 0 15,-54 0-31,18 0 16,-18 0-16,36 0 15,-36 0 1,53 0 0,0 0-1,18 0 1,-53 0-1,53 0 1,-18 0 0,-53 0-1,-17 0 1,17 0 0,18 0-1,0 0 16,0 0-15,-18 0 0,-17 0 62,0 0-78,-1 0 15,1 0 1,0 0-16,-1 0 188,1 0-17,-1-17-171,1 17 438,0-18-422,-18 0-1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03.28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1940 10442 0,'18'0'109,"0"0"-109,-1 0 16,18 0-16,54 0 15,34 36 1,-35-19-1,-17-17 1,17 0 15,-17 0-15,17 0 0,18 0-1,17 0 1,-17 0-1,0 0 1,17 0 0,-52 0-1,17 0 1,-35 0 0,18 0-1,34 0 1,89 0-1,-17 0 1,-18 0 15,35 0-15,-36 0 0,-70 0-1,-17 0 1,-18 0-1,106 0 1,-89 0 0,18 0-1,-17 0 1,-36 0 0,18 0-1,0 0 1,35 0-1,36 0 1,17 0 0,0 0 15,-18 0-15,36 0-1,88 0 1,-141 0-1,17 0 1,1 0 0,70 0-1,-18 0 1,18 0 0,-35 0-1,0 0 1,-36 0-1,-70 0 1,-17 0 0,-1 0 15,-18 0-31,107 0 16,35 0-1,-1 0 1,-52 0-1,18 0 1,-71 0 0,17 0-1,1 0 1,17 0 0,0 0-1,0 0 1,36 0-1,-18 0 1,17 0 0,18 0 15,18 0-15,-18 0-1,-35 0 1,-18 0-1,-17 0 1,-1 0 0,1 0-1,-36 0 1,18 0 0,0 0-16,35 0 15,53 0 1,18 0-1,-36 0 1,19 0 0,-107 0 15,0 0 0,-17 0-15,-1 0-1,1 0 1,35 0 0,-18 0-1,1 0-15,-19 0 16,18 0 0,1 0-1,-19 0 1,19 0-1,-1 0 1,53 0 0,-17 0 15,-1 0-15,-52 0-1,-1 0 1,1 0-1,17 0 1,1 0 0,87 0-1,-17 0 1,-35 0 0,-36 0-1,-18 0 16,1 0-15,0 0 15,-1 0-31,19 0 32,-19 0-32,19 0 15,-19 0 1,18 0-1,-17 0 17,0 0-17,35 0 1,0 0 0,-18 0-1,-17 0 1,-1 0 15,1 0 0,-1 0-31,19 0 32,-19 0-17,19 0 1,-19 0-1,1 0 485,0 0-500,-1 0 16,1 0 0,17 0-1,18 0 1,-35 0 0,-1 0 46,1 0-31,0 0-31,-1 0 16,1 0 0,-1 0-1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06.22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476 10901 0,'0'17'110,"0"1"-95,18 0 1,0-18-16,105 0 16,-17 0 15,-36 0-16,19 0 1,-19 0 0,-17 0-1,-35 0 1,17 0 0,18 0-1,-35 0 1,17 0-1,18 0 1,-18 0 0,-17 0-16,35 0 15,-18 0 1,-18 0 62,1 0-78,17 0 16,1 0-1,34 17 1,18 1 0,-35-18-1,-17 0 1,-19 0-16,19 0 15,-19 0 1,18 0 0,1 0-1,-1 0 1,-17 0 62,-1 0-62,1 0-16,0 0 15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12.4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22454 9419 0,'-17'0'63,"34"0"-48,1 0 1,0 0-16,70 0 15,18 0 1,-36 0 15,1 0-15,17 0 0,18 0-1,35 0 1,-35 0-1,17 0 1,-17 0 0,-53 0-16,70 0 15,-52 0 1,-36 0 0,18 0-1,0 0 1,-18 0-1,54 0 1,52 0 15,-53 0-15,-18 0 0,-17 0-1,0 0 1,0 0-1,18 0 1,17 0 0,0 0-1,-17 0 1,-18 0 0,17 0-1,1 0 1,17 0-1,35 0 1,-34 0 0,-1 0 15,18 0-15,-71 0-1,35 0 1,72 0-1,16 0 1,-52 0 0,-35 0-1,17 0 1,-18 0 0,36 0-1,18 0 1,-1 0-1,1 0 1,-71 0-16,52 0 16,1 0 15,18 0-15,17 0-1,-35 0 1,-1 0-1,-69 0 1,52 0 0,0 0-1,53 0 1,0 0 0,-52 0-1,-37 0 1,1 0-1,18 0 1,0 0 15,-36 0-15,0 0 0,-17 0 15,17 0-16,-17 0 1,17 0 0,-17 0 31,-1 0-32,1 0-15,17 0 16,18 0-1,-35 0 64,-1 0-64,1 0-15,0 0 31,-1 0-31,1 0 16,17 0 0,71 0-1,17 0 1,36 0 0,-35 0-1,-36 0 1,0 0-1,-53 0 1,1 0 62,-19 0-62,1 0-1,0 0 1,-1 0 0,1 0-16,-1 0 15,36 0 1,18 0 0,35 0-1,-53 0 1,0 0-1,-1 0 1,-16 0 0,-19 0-1,54 0 1,0 0 0,-19 0-1,19 0 1,35 0-1,53 0 1,-18 0 0,-35 0-1,-36 0 1,1 0 0,17 0-1,71 0 1,-36 0-1,-52 0 1,-54 0 0,36 0 15,35 0-15,1 0-1,-1 0 1,-18 0-1,18 0 1,-17 0 0,0 0-1,-1 0 1,18 0 0,-52 18-1,-1-1 1,0 1-1,0-18 1,1 0 0,-19 0 15,1 0-15,0 0-1,-1 0 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1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19685 9843 0,'18'0'125,"17"0"-110,0 0-15,18 0 16,35 0-16,36 0 15,-1 0 1,-17 0 0,0 0-1,-36 0 1,19 0 15,-19 0-15,-17 0-1,35 0 1,18 0 0,0 0-1,-71 0 1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38.70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11465 14623 0,'18'0'203,"0"0"-187,-1 0-16,1 0 16,-1 0-16,1 0 15,0 0 63,-1 0-62,19 0 0,-19 0-1,1 0 1,0 0-1,-1 0 1,19 0 0,-1 0-1,-18 0 1,19 0 0,-1 0-16,0 0 15,36 0 16,-1 0-15,54 0 0,-71 0-1,-18 0 1,0 0 0,1 0-1,17 0 1,17 0-1,18 0 1,-17 0 0,70 0-1,-88 0 1,0 0 0,-18 0-1,18 0 1,53 0 15,17 0-15,-17 0-1,-18 0 1,0 0 0,-35 0-1,18 0 1,17 0-1,-17 0-15,70 0 16,-53 0 0,0 0-1,36 0 1,17 0 0,-18 0-1,18 0 16,71 0-15,35 0 0,-18 0-1,-70 0 1,53 0 0,-54 0-1,19 0 1,-18 0-1,-1 0 1,36 0 0,-35 0-1,-35 0 1,17 0 0,0 0-1,18 0 1,-18 0 15,-35 0-15,-71 0-16,18 0 15,0 0-15,105 0 16,54 0 0,-18 0-1,-35 0 1,0 0-1,-18 0 1,-53 0 0,0 0-1,-35 0 1,0 0 0,88 0-1,18 0 1,105 0 15,-70 0-15,-70 0-1,-1 0 1,-70 0 0,0 0-1,18 0 1,17 0-1,53 0 1,-18 0 0,1 0-1,70 0 1,-71 0 0,1 0-1,-18 0 1,35 0-1,-35 0 17,0 0-17,-1 0 1,1 0 0,18 0-1,-18 0 1,35 0-1,-36 0 1,-52 0-16,36 0 16,-37 0-16,72 0 15,-36 0 1,0 0 0,1 0-1,52 0 1,-18 0 15,1 0-15,-19 0-1,-87 0 1,35 0 0,0 0-1,141 0 1,-71 0-1,-52 0 1,-36 0 0,18 0-1,18 0 1,-1 0 0,-34 0-1,-19 0 32,18 0-31,1 0-1,-19 0-15,72 0 32,-19 0-17,-35 0 1,-17 0 15,0 0-15,-1 0 31,1 0-47,0 0 15,35 0 1,35 0-1,0 0 1,-53 0 0,0 0-1,-17 0 17,17 0-17,18 0 1,-35 0-1,17 0 1,-17 0 0,-1 0-1,19 0 1,-19 0 0,1 0-1,0 0 63,-1 0-78,1 0 16,17 0 0,1 0-1,-19 0 1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44.43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11465 15522 0,'18'0'78,"0"0"-78,-1 0 16,18 0 0,-17 0-1,17 0 1,-17 0 0,17 0-1,18 0 1,18 0-1,-36 0 1,0 0-16,1 0 16,87 0-1,-17 0 17,17 0-17,1 0 1,-1 0-1,-34 0 1,-1 0 0,18 0-1,35 0 1,-53 0 0,-18 0-1,19 0 1,-19 0-1,-35 0 1,1 0 0,34 0-1,36 0 17,0 0-17,17 0 1,-34 0-1,16 0 1,37 0 0,-1 0-1,0 0 1,-53 0 0,35 0-1,1 0 1,17 0-1,-35 0 1,17 0 0,-17 0-1,-18 0 17,53 0-17,1 0 1,-37 0-1,-16 0 1,-54 0-16,18 0 16,17 0-1,36 0 1,53 0 0,0 0-1,-1 0 1,-52 0-1,0 0 1,-18 0 0,1 0-1,-1 0 17,18 0-17,-36 0-15,18 0 16,-17 0-1,-36 0 1,36 0 0,52 0-1,-35 0 1,-52 0 0,-1 0-1,18 0 1,-18 0-1,18 0 1,18 0 0,17 0-1,35 0 17,-87 0-17,-19 0 1,36 0-1,-18 0 1,-17 0 0,17 0-1,1 0 1,-1 0 0,0 0-1,36 0 1,17 0-1,35 0 1,-34 0 0,-37 0-1,19 0 1,17 0 15,18 0-15,17 0-1,19 0 1,-54 0 0,0 0-1,35 0 1,107 0 0,-19 0-1,-105 0-15,35 0 16,-35 0-1,18 0 1,-1 0 0,18 0-1,0 0 1,-35 0 15,18 0-15,-18 0-1,-1 0 1,-34 0 0,-18 0-1,-36 0-15,36 0 16,-17 0 0,87 0-1,36 0 1,17 0-1,18 0 1,-70 0 0,-1 0-1,-17 0 1,53 0 15,-18 0-15,-53 0-1,-53 0 1,1 0 0,-1 0-1,36 0 1,34 0 0,1 0-1,-18 0 1,1 0-1,-19 0 1,1 0 0,17 0-1,18 0 1,-36 0 0,18 0-1,1 0 1,-1 0-1,-18 0 1,-17 0 0,-17 0-1,-1 0 1,0 0 0,18 0-1,0 0 1,0 0-1,-18 0 1,0 0 0,18 0-1,-17 0 1,-1 0 0,0 0 15,0 0-16,-17 0 32,0 0-47,-1 0 16,1 0 0,17 0-1,-17 0 1,0 0-16,35 0 15,-1 0 1,-34 0 15,17 0-15,1 0 0,17 0 15,-1 0-16,1 0 1,-35 0 0,0 0-1,-1 0 1,1 0-16,0 0 109,-1 0-109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46.99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25047 14570 0,'18'0'125,"17"0"-109,0 0 0,-17 0-16,0 0 15,35 0 1,-36 0-1,1 0 173,0 0-172,-1 17-16,1-17 15,-1 18 1,36 0-1,-35-18 1,0 0 0,-1 0-1,1 0 1,0 17 31,-1-17-32,1 0 1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53.64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11236 2346 0,'18'0'156,"-1"18"-141,19-18-15,-19 17 16,18-17 0,-17 18-1,17-18 1,71 0 0,18 0-1,34 0 1,19 0-1,-18 0 1,-36 0 0,-35 0-1,-17 0 17,-1 0-17,-52 0-15,53 0 31,-36 0-15,18 0 0,53 0-1,-54 0 1,37 0 0,34 0-1,18 0 1,-53 0-1,-17 0 1,-36 0 0,-17 0 31,0 0-32,52 0 1,71 0-1,18 0 1,17 0 0,-35 0-1,-52 0 1,-72 0 0,1 0-1,0 0 1,70 0-1,0 0-15,71 0 16,-36 0 0,1 0-1,-36 0 17,0 0-17,-17 0 1,-18 0-1,-36 0 1,54 0 0,17 0-1,53 0 1,18 0 0,-71 0-16,18 0 15,17 0 1,18 0-1,89 0 1,17 0 0,-36 0-1,54 0 17,-89 0-17,-35 0 1,1 0-1,-37 0 1,19 0 0,-71 0-16,17 0 15,18 0-15,36 0 16,17 0 0,-53 0-1,-35 0 1,0 0-1,-35 0 1,52 0 0,1 0-1,-1 0 17,1 0-17,35 0 1,53 0-1,52 0 1,-123 0 0,-17 0-1,17 0 1,36 0 0,-19 0-1,-34 0 1,0 0-1,17 0 1,0 0 0,18 0-1,17 0 17,-87 0-32,69 0 15,54 0 1,35 0-1,-17 0 1,-36 0 0,-53 0-1,-35 0 1,-36 0 0,19 0-1,17 0 1,-36 0-1,1 0 1,88 0 0,-18 0-1,-18 0 1,-34 0 15,-19 0 32,1 0-63,0 0 15,87 0 1,107 0 0,106 0-1,-177 0-15,35 0 16,-52 0-16,-1 0 15,-88 0 157,1 0-156,-19 0 0,19 0 62,-19 0-78,1 0 15,17 0-15,0 0 47,-17 0-31,17 0-1,36 0 1,-36 0-16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0:56.90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11165 3016 0,'18'0'78,"0"0"-63,-1 0 1,19 0-16,-1 0 16,71 0-1,35 0 1,-35 0-1,0 0 1,-54 0 0,-16 0-1,17 0 1,17 0 0,-35 0-1,1 0-15,-1 0 31,0 0-15,1 0 0,-1 0-1,18 0 1,-18 0 0,18 0-1,18 0 1,34 0-1,19 0 1,35 0 0,-36 0-1,-35 0 1,-70 0-16,52 18 16,1-18-1,17 0 1,36 18-1,-19-1 17,-16-17-17,-36 0 1,0 18 0,-1-18-1,37 0 1,-19 0-1,54 0 1,-1 0 0,1 0-1,-1 0 1,-35 0 0,-35 0-1,-35 0 1,17 0 15,0 0-15,1 0-1,-1 0 1,0 0 0,-17 0 30,-1 0-30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1:19.97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12612 6403 0,'17'0'203,"1"-18"-203,17 18 16,89 0-1,70 0 1,-18 0 0,18 0-1,-53 0 1,-35 0 0,-53 0-1,0 0 1,53 0-1,17 0 1,36 0 0,141 0 15,-141 0-15,-36 0-1,18 0 1,-35 0-1,18 0 1,-19 0 0,19 0-1,-18 0 1,0 0 0,17 0-1,18 0 1,-35 0-1,-71 0-15,18 0 16,-18 0 0,36 0-1,0 0 17,34 0-17,37 0 1,-1 0-1,-18 0 1,-35 0 0,-17 0-1,-36 0 1,53 0 0,-52 0-1,34 0 1,36 0-1,0 0 1,-53 0 0,17 0 15,-34 0-15,17 0-1,35 0 1,18 0-1,-1 0 1,1 0 0,-53 0-16,18 0 15,-36 0 1,36 0 0,-1 0-1,1 0 1,-54 0-1,1 0 1,0 0 0,17 0 15,0 0-15,18 0-1,53 0 1,-36 0-1,1 0 1,0 0 0,34 0-1,19 0 1,-36 0 0,-17 0-1,17 0 1,-71 0-1,19 0 1,-1 0 0,0 0 15,18 0-15,18 0-1,-18 0 1,0 0-1,17 0 1,-17 0 0,-35 0 31,-1 0 109,1 0-156,0 0 15,-1 0 1,1 0 0,17 0-1,-17 0 1,17 0 0,-17 0-1,17 0 1,-17 0-1,-1 0 1,1 0 0,0 0 93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1:26.01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12541 8819 0,'0'0'0,"18"0"156,0 0-156,-1 0 16,18 0-16,54 0 16,69 0-1,1 0 1,-18 0 15,36 0-15,17 0-1,-18 0 1,-52 0-16,87 0 16,36 0-1,18 0 1,52 0-1,36 0 1,-106 0 0,-71 0-1,-70 0 1,-18 18 0,53 17-1,89-35 1,123 0 15,-124 0-15,-53 0-1,18 0 1,-106 0 0,18 0-1,-17 0 1,-19 0-1,-17 0 1,0 0 0,-35 0 609,-1 0-610,18 0 1,71 0 0,-18 0-16,89 0 15,87 0 1,19 0-1,-1 0 1,-53 0 0,-105 0-1,-1 0 1,-17 0 0,17 0-1,-17 0 1,35 0 15,18 0-15,-53 0-16,17 0 15,1 0 1,-1 0 0,19 0-1,-1 0 1,-18 0-1,1 0 1,-19 0 0,-16 0-1,34 0 1,-17 0 0,35 0-1,71 0 1,-106 0-1,-1 0 17,-69 0-17,-1 0 1,0 0 0,0 0-1,18 0 1,-17 0-1,-1 0 1,18 0 0,17 0-1,1 0 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1:37.92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20743 9260 0,'18'0'125,"0"0"16,-1 0-126,1 0-15,17 0 16,-17 0 0,35 0-1,-36 0 1,1 0 31,0 0-47,-1 0 15,19 0 1,16 0 0,19 0 15,-18 0-15,18 0-1,-19 0 1,19 0-1,-18 0 1,0 0 0,-18 0-1,18 0 1,0 0 0,-35 0-1,17 0 1,0 0-1,-17 0-15,17 0 16,36 0 15,-18 0-15,17 0 0,18 0-1,-17 0 1,-36 0-1,36 0 1,-1 0 0,-35 0-1,1 0 1,-1 0 31,-17 0-32,-1 0-15,19 0 16,-19 0 15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1:41.76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12594 9772 0,'0'0'0,"18"0"156,-1 0-140,1 0-16,0 0 0,35 0 31,70 0-15,-17 0-1,17 0 1,-17 0 0,0 0-1,35 0 1,-17 0 0,17 0-1,0 0 1,-18 0-1,-87 0-15,52 0 16,-35 0 0,17 0-1,1 0 1,-18 0 15,-18 0-15,18 0-1,0 0 1,-18 0 0,-17 0-1,-1 0 17,19 0-17,-1 0 1,-17 0-1,35 0 1,-18 0 0,0 0-1,36 0 1,-18 0 0,-18 0 15,0 0-16,18 0 1,-35 0 0,-1 0-16,19 0 15,34 0 1,1 0 0,-1 0-1,1 0 1,35 0-1,0 0 1,52 0 0,1 0-1,-36 0 1,-17 0 15,-17 0-15,69 0-1,-52 0 1,35 0 0,-53 0-1,-35 0 1,-17 0 0,34 0-1,1 0 1,-1 0-1,18 0 1,18 0 0,53 0-1,141 0 1,-177 0 15,36 0-15,-18 0-1,-35 0 1,0 0 0,-71 0-1,36 0 1,-36 0 0,53 0-1,36 0 1,34 0-1,1 0 1,-53 0-16,35 0 16,-35 0-1,-18 0 1,-35 0 15,18 0-15,-1 0-1,36 0 1,17 0 0,-17 0-1,0 0 1,18 0 0,-36 0-1,-35 0-15,17 0 16,71 0-1,36 0 1,17 0 0,-71 0-1,1 0 1,-18 0 0,-18 0 15,-18 0-16,1 0 1,17 0 0,-17 0-1,-1 0 1,54 0 0,-36 0-1,0 0 1,18 0-1,17 0 1,-34 0 0,-37 0-1,-16 0 1,17 0 0,0 0 15,-18 0-16,53 0 1,-53 0 0,-17 0-1,0 0 63,-1 0-78,1 0 16,0 0 0,-1 0-16,1 0 15,-1 0 1,36 0 0,-17 0-1,17 0 1,-36 0 46,1 0-46,-1 0 265,-34-18-265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1:46.26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12577 10125 0,'35'0'109,"0"0"-93,18 0 0,53 0-1,35 0 1,-18 0 0,-34 0-1,-54 0-15,0 0 16,0 0-1,18 0 1,-35 0 0,17 0-1,1 0 1,-19 0 0,1 0 62,-1 0-63,1 0 1,0 0-16,-1 0 16,1 0-1,0 0 1,17 0-1,0 0 1,1 0 0,-1 0 156,-18 0-172,1 0 15,35 0 1,-18 0-1,-17 0 1,17 0 15,-17 0 454,-1 0-485,19 0 15,-1 0 1,18 0-16,123 0 16,1 0-1,17 0 1,-36 0-1,-34 0 17,-36 0-17,-53 0-15,36 0 16,105 0 0,-35 0-1,18 0 1,-35 0-1,-36 0 1,0 0 0,-17 0-1,-18 0 1,52 0 0,1 0-1,-18 0 1,-35 0-1,0 0 17,-17 0-17,34 0 1,36 0 0,-18 0-1,36 0 1,-1 0-1,1 0 1,17 0 0,-36 0-1,37 0 1,-19 0 0,36 0-1,-89 0 1,19 0-1,16 0 17,-16 0-17,-1 0 1,35 0 0,-35 0-1,1 0 1,-19 0-1,-17 0 1,-35 0 0,17 0-1,0 0-15,1 0 32,-19 0-17,1 0 1,0 0 46,-1 0-46,1 0 0,-1 0-1,1 0 204,0 0-219,-1 0 16,1 0-1,0 0 1,-1 0-1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42:06.84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10583 6985 0,'18'0'109,"0"0"-109,17 0 16,18 0-16,70 0 15,36 0 1,0 0 0,-18 0-1,18 0 17,-1 0-17,89 0 1,36 0-1,-142 0-15,176 0 16,-17 0 0,-88 0-1,35 0 1,-18 0 0,-53 0-1,-17 0 1,35 0-1,-35 0 1,0 0 0,-18 0 15,-35 0-15,17 0-1,-52 0 1,17 0-1,18 0 1,88 0 0,17 0-1,54 0 1,-53 0 0,-107 0-1,-16 0 1,-19 0-1,1 0 1,70 0 0,-18 0-1,36 0 17,17 0-17,-34 0 1,-37 0-1,1 0 1,-18 0 0,1 0-1,16 0 1,37 0 0,16 0-1,36 0 1,-35 0-1,-35 0 1,-1 0 0,18 0-1,-35 0 17,-18 0-17,-17 0 1,-36 0-1,0 0 1,53 0 0,-17 0-1,17 0 1,18 0 0,-53 0-1,-35 0 1,17 0-1,18 0 1,17 0 0,1 0-1,17 0 17,-35 0-17,53 0 1,-53 0-1,53 0 1,-53 0 0,-1 0-1,-34 0 1,0 0 0,17 0-1,18 0 1,-35 0-1,17 0 1,18 0 0,-18 0-1,18 0 1,0 0 15,-18 0-15,18 0-1,0 0 1,-18 0 0,1 0-1,-1 0 1,-18 0 0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4:23.93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5345 7920 0,'-18'0'63,"18"-18"-47,18 18-1,-1 0 1,1 0-16,0 0 15,-1 0 1,18 0 0,18 0-1,18 36 1,17-19 0,36-17-1,-36 0 1,-35 0-1,0 0 1,0 0 0,17 0-1,-17 0 1,0 0 0,-18 0-1,36 0 1,-18 0-1,0 0 1,-1 0 0,1 0-1,0 0 1,53 0 0,-53 0-1,18 0 1,-1 0-1,1 0 1,-18 0 0,-18 0-16,18 0 15,0 0 1,17 0 15,1 0-15,-1 0-1,19 0 1,16 0 0,-34 0-1,-18 0 1,-18 0 0,18 0-1,-18 0 1,18 0-1,18 0 1,-1 0 0,1 0-1,0 0 1,17 0 0,0 0 15,18 0-16,-18 0 1,-17 0 0,-1 0-1,18 0 1,36 0 0,-36 0-1,-18 0 1,19 0-1,-19 0 1,-17 0 0,-18 0-1,-17 0 1,35 0 15,0 0-15,0 0-1,0 0 1,0 0 0,-18 0-1,0 0 1,0 0 0,18 0-1,18 0 1,52 0-1,-52 0 1,0 0 0,-1 0-1,-17 0 1,-18 0 0,-17 0 30,0 0-30,-1 0 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4:26.48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5362 8608 0,'18'0'16,"0"0"-16,-1 0 16,1 0-1,70 0 1,106 0-1,-18 0 1,18 0 0,0 0-1,-70 0 1,35 0 0,-1 0-1,36 0 1,-17 0 15,-18 0-15,-18 0-1,0 0 1,-53 0 0,-35 0-1,70 0 1,-34 0-1,-54 0-15,71 0 16,35 0 0,0 0-1,-18 0 1,36 0 0,-18 0-1,-35 0 1,35 0-1,0 0 17,0 0-17,-35 0 1,0 0 0,-35 0-16,34 0 15,72 0 1,52 0-1,-52 0 1,34 0 0,-34 0-1,-72 0 1,-52 0 0,-35 0 30,0 0-46,17 0 32,-17 0-32,-1 0 15,36 0 1,-35 0 0,-1 0 593,-17-18-593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4:28.74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5433 9349 0,'0'0'0,"35"0"16,-17 0 0,-1 0-1,19 0 1,34 0 15,36 0-15,-18 0-1,-17 0 1,17 0 0,35 0-1,-17 0 1,88 0-1,-53 0 1,-17 0 0,35 0-1,-1 0 1,1 0 0,35 0-1,-17 0 1,52 0-1,-17 0 17,-18 0-17,-89 0 1,-69 0-16,-1 0 16,0 0-16,53 0 15,36 0 1,-18 0-1,35 0 1,-53 0 0,-17 0-1,17 0 1,18 0 0,17 0-1,-17 0 1,0 0-1,35 0 17,-88 0-32,70 0 15,1 0 1,-36 0 0,35 0-1,-17 0 1,18 0-1,-18 0 1,-18 0 0,-35 0-1,-36 0 17,19-18-17,-19 18-15,36 0 16,35 0-1,-17 0 1,-36 0 15,0 0-15,1 0 0,17 0-1,17 0 1,-17 0-1,-18 0 1,18 0 0,-17 0 62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4:34.46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5274 14570 0,'0'17'47,"18"-17"-32,-1 0-15,-17 18 16,36-18-16,-19 0 16,36 0-1,-35 0-15,70 0 16,35 0 15,71 0-15,-17 0-1,17 0 1,-88 0 0,17 0-1,-17 0 1,-18 0 0,36 0-1,34 0 1,1 0-1,53 0 1,-89 0 0,-17 0-1,-71 0 1,1 0 15,-1 0-15,0 0-1,-17 0 1,52 0 0,19 0-1,-19 0 1,1 0 0,17 0-1,-53 0-15,36 0 16,35 0-1,-18 0 1,0 0 0,36 0-1,-54 0 1,-17 0 15,0 0-15,0 0-1,17 0 1,-17 0 0,53 0-1,35 0 1,-70 0 0,17 0-1,18 0 1,17 0-1,-17 0 1,-53 0 0,18 0-1,34 0 1,54 0 0,-18 0 15,-35 0-16,0 0 1,53 0 0,-89 0-1,18 0 1,18 0 0,35 0-1,-52 0 1,-19 0-1,1 0 1,-36 0 0,18 0-1,35 0 1,18 0 0,-36 0-1,19 0 1,-36 0-1,-18 0 1,0 0 0,0 0-1,-17 0 1,35 0 0,0 0-1,17 0 1,-17 0-1,0 0 1,35 0 0,-52 0-1,-1 0 1,18 0 0,-18 0 15,18 0-16,0 0 1,-18 0 0,-17 0-1,17 0 1,1 0 0,-1 0-1,35 0 1,-17 0-16,35 0 15,-17 0 1,-18 0 0,-35 0 46,-1 0-46,19 0-1,-19 0 1,1 0 0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4:36.57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15399 14587 0,'17'0'78,"1"0"-62,0 0-1,-1 0-15,19 0 16,69 0-1,19 0 17,17 0-17,0 0 1,-53 0 0,-35 0-1,-17 0 1,34 0-1,18 0 1,-52 0-16,16 0 16,-16 0-16,87 0 15,-17 0 1,0 0 0,17 0-1,-17 0 1,-35 0 15,-18 0-15,-18 0-1,0 0 1,18 0 0,-18 0-1,1 0 1,-1 0-16,36 0 15,-19 0 1,-16 0 0,17 0-1,0 0 1,-36 0 0,36 0-1,0 0 1,-18 0 15,36 0-15,17 0-1,-35 0 1,-35 0-16,35 0 16,-18 0 15,18 0-16,35 0 1,-18 0 0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4:44.65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19791 6279 0,'17'0'156,"1"0"-140,0 0-16,-1 0 15,1 0-15,0 0 31,52 0-15,-17 0 0,-35 0-1,-1 0 1,36 0 0,18 0-1,-36 0 1,0 0-1,-17 0 1,17 0 0,1 0-1,-1 0 1,18 0 0,0 0-16,17 0 15,1 0 16,-18 0-15,17 0 0,1 0-1,-1 0 1,19 0 0,-36 0-1,17 0 1,-17 0-1,-18 0 1,1 0 0,-19 0-16,1 0 15,17 0 1,0 0 0,1 0-1,-19 0 16,1 0-15,0 0 0,17 0-1,0 0 1,18 0 0,-18 0-1,1 0 1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4:46.34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19808 6597 0,'0'-18'46,"18"18"-30,17 0 0,18 0-1,18 0 1,17 0 0,0 0-1,-35 0-15,88 0 16,-17 0-1,17 0 1,0 0 0,-18 0-1,-52 0 1,-36 0 0,18 0-1,18-17 1,-1-1 15,-34 18-15,17 0-1,-18 0-15,35 0 16,-17 0 0,0 0-1,0 0 1,0 0-1,-35 0 17,-1-18-17,1 18 1,0 0 140,-1 0-140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4:54.70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26282 7391 0,'18'0'93,"-1"0"-77,19 0-16,16 0 16,1 0-1,18 0 1,-18 0 0,-18 0-1,0 0 16,18 0-15,0 0 0,-18 0-1,18 0 1,-17 0-16,-1 0 16,18 0-1,0 0 1,-18 0-1,18 0 1,0 0 0,35 0-1,18 0 1,-18 0 0,36 0 15,-36 0-16,-18 0 1,71 0 0,-52 0-1,-19 0 1,1 0 0,17 0-1,35 0 1,-17 0-1,35 0 1,-52 0 0,-19 0-1,-35 0 1,36 0 0,0 0-1,52 0 16,-35 0-15,-17 0 0,35 0-1,17 0 1,1 0 0,-1 0-1,-52 0 1,17 0-1,0 0 1,18 0 0,35 0-1,106 0 1,-88 0 0,-1 0-1,-34 0 16,-36 0-15,-17 0 0,52 0-1,-17 0 1,-18 0 0,0 0-1,0 0 1,18 0-1,-35 0 1,-1 0 0,1 0-1,-18 0 1,0 0 0,17 0-1,1 0 16,-18 0-15,-18 0 0,-17 0-1,-1 0 1,1 0 0,35 0-1,-18 0 1,36 0-1,-18 0 1,-36 0 0,1 0-1,17 0 1,36 0 0,-1 0-1,19 0 16,-1 0-15,-53 0 0,-17 0 15,-1 0-15,19 0-1,16 0 1,1 0-1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5:00.78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19773 7920 0,'18'0'140,"-1"0"-124,36 0-16,-17 0 16,52 0-1,0 0 1,36 0-1,-36 0 1,53 0 0,53 0 15,-71 0-15,36 0-1,0 0 1,35 0-1,-35 0 1,-1 0 0,1 0-1,-53 0 1,0 0 0,17 0-1,18 0 1,-17 0-1,17 0 1,-70 0 0,70 0-1,0 0 1,-35 0 0,17 0-1,-35 0 1,-17 0-1,-36 0 1,53 0 0,0 0-1,36 0 1,-54 0 0,-34 0-1,52 0 1,-53 0-1,1 0 1,16 0 0,-16 0 15,-19 0-15,19 0-1,-1 0 1,18 0-1,0 0 1,17 0 0,18 0-1,-52 0-15,70 0 16,35 0 0,-53 0-1,-18 0 1,1 0-1,0 0 1,17 0 0,0 0 15,0 0-15,0 0-1,1 0 1,16 0-1,19 0 1,35 0 0,-18 0-1,53 0 1,-36 0 0,-69 0-1,17 0 1,-1 0-1,19 0 1,17 0 0,0 0 15,-17 0-15,17 0-1,53 0 1,-53 0-1,-35 0 1,35 0 0,-18 0-1,1 0 1,-19 0 0,19 0-1,-36 0 1,-17 0-1,-54 0 1,72 0 15,-19 0-15,1 0 0,-1 0-1,-17 0 1,35 0-1,36 0 1,-18 0 0,-18 0-1,-18 0 1,19 0 0,-37 0-1,19 0 1,-36 0-16,36 0 15,-18 0 1,53 0 0,-1 0-1,1 0 17,-18 0-17,54 0 1,16 0-1,1 0 1,-53 0 0,-36 0-1,19 0 1,69 0 0,-69 0-1,-1 0 1,-18 0-1,-34 0 1,-19 0 0,19 0 15,16 0-15,-16 0-1,-19 0 48,1 0-63,0 0 15,17 0 1,-17 0 0,17 0-1,0 0 1,-17 0-1,17 0 1,0 0 0,-17 0-1,0 0 17,17 0-17,18 0 1,-18 0-16,0 0 31,-17 0-15,0 0-1,-1 0 1,1 0 171,0 0-171,-1 0 0,1 0-1,-1 0 32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5:23.14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19861 11818 0,'18'0'93,"0"0"-77,-1 0-16,72 0 16,16 0-1,36 0 1,18 0 0,-53 0 15,18 0-16,-19 0 1,19 0 0,-71 0-16,53 0 15,35 0 1,-35 18 0,35 17-1,-18-17 1,1-18-1,-54 0 1,1 0 0,-18 0-1,-18 0 1,0 0 0,106 0 15,0 0-16,0 0 1,-52 0 0,-36 0-1,-36 0 1,19 0 0,-1 0-1,53 0 1,18 0-1,-18 0 1,0 0 0,0 0-1,89 0 1,-71 0 0,35 0 15,17 0-16,37 0 1,-19 0 0,18 0-1,-18 0 1,-17 0 0,-53 0-1,-36 0 1,19 0-1,34 0 1,-52 0 0,-18 0-1,0 0 1,-36 0 0,54 0 15,17 0-16,53 0 1,0 0 0,-35 0-1,-18 0 1,36 0 0,70 0-1,-89 0 1,-34 0-1,17 0 1,0 0 0,1 0-1,34 0 1,1 0 0,17 0 15,-53 0-16,18 0 1,17 0 0,-17 0-1,53 0 1,-106 0 0,17 0-1,1 0 1,-18 0-1,17 0 1,-17 0 0,18 0-1,-1 0 1,18 0 0,36 0 15,-36 0-16,-53 0-15,36 0 16,-18 0 0,0 0-1,0 0 1,-18 0 0,71 0-1,-53 0 1,17 0-1,-17 0 1,0 0 0,-18 0-1,18 0 1,18 0 0,-1 0-1,-17 0 16,-17 0-15,-1 0 0,0 0-1,0 0 1,1 0 0,-1 0-1,18 0 1,-18 0-1,-17 0 1,17 0 0,0 0-1,1 0 1,-19 0 0,19 0-1,-19 0 16,1 0-15,0 0 0,34 0-1,1 0 1,-17 0 0,-19 0 327,1-18-327,0 18 0,-1-18 187,1 18-188,-18-17-15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5:26.28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19703 12506 0,'0'0'0,"17"0"16,36 0-1,0 0 1,-18 0-1,36 0 1,-18 0-16,70 0 16,1 0-1,70 0 1,53 0 0,0 0-1,35 0 1,18 0 15,-18 0-15,-70 0-1,-18 0 1,-36 0 0,1 0-1,18 0 1,-36 0-16,106 0 15,53 0 1,-89 0 0,-52 0-1,-71 0 1,18 0 0,35 0-1,0 0 1,-35 0-1,53 0 17,35 0-17,-35 0 1,70 0 0,-35 0-1,-18 0 1,18 0-1,-17 0 1,-36 0 0,-35 0-1,52 0 1,36 0 0,-52 0-1,16 0 1,72 0-1,-160 0 1,36 0 0,-18 0-16,18 0 15,0 0 1,0 0 0,0 0-1,-1 0 1,89 0-1,18 0 1,17 0 0,-70 0-1,-35 0 1,17 0 0,-35 0-1,-36 0-15,71 0 16,53 0-1,-35 0 17,-18 0-17,-35 0 1,-53 0 0,-18 0-1,0 0 1,1 0-1,17 0 1,-1 0 0,19 0-1,-18 0 1,-18 0 0,-17 0-1,17 0 1,0 0 15,-17 0-15,35 0 15,-18 0-15,-17 0-1,0 0 1,-1 0-1,54 0 1,-18 0 0,0 0-1,-18 0 1,0 0 0,-17 0-1,17 0 1,0 0-1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5:32.18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19826 13229 0,'35'0'156,"1"0"-140,34 0-1,142 0 1,123 0-1,-53 0 1,-35 0 0,-88 0-1,-36 0 1,36 0 0,53 0-1,-106 0-15,176 0 16,0 0-1,-17 0 1,-89 0 0,-52 0-1,-19 0 1,19 0 15,35 0-15,52 0-1,72 0 1,-1 0 0,-159 0-16,-17 0 15,53 0 1,-53 0 0,-1 0-1,37 0 1,16 0-1,-34 0 1,17 0 0,0 0-1,-35 0 1,-18 0 15,-35 0-15,0 0-1,-18 0 1,18 0 0,0 0-1,35 0 1,0 0 0,1 0-1,-37 0 1,-16 0 15,-19 0 0,1 0-15,17 0 15,-17 0 766,17 0-781,36 0-1,70 0 1,18 0 0,17 0-1,-35 0 1,0 0-1,-35 0 1,35 0 0,-17 0-1,-1 0 1,36 0 0,17 0-1,-35 0 16,-88 0-31,53 0 16,18 0 0,17 0-1,17 0 1,-16 0 0,-1 0-1,17 0 1,-34 0-1,-71 0 1,70 0 0,1 0-1,-36 0-15,88 0 16,-17 0 0,-35 0-1,-36 0 1,0 0 15,-17 0-15,17 0-1,-18 0 1,36 0 0,-18 0-1,-17 0 1,-36 0-1,0 0 1,1 0 0,-1 0-1,53 0 1,-35 0 0,-18 0-1,1 0 16,-36-17 235,0-1-250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5:39.94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19791 14164 0,'17'0'78,"1"0"-62,17 0-16,107 0 15,16 0 1,72 0 0,105 0-1,-53 0 1,0 0 15,71 0-15,0 0-1,-159 0-15,159 0 16,70 0 0,-70 0-1,-36 0 1,-35 0 0,53 0-1,18 0 1,-35 0-1,-36 0 1,-53 0 0,-52 0-1,-36 0 17,0 0-17,-18 0 1,18 0-1,18 0 1,53 0 0,-36 0-1,-35 0 1,1 0 0,-37 0-1,36 0 1,36 0-1,123 0 1,-124 0 0,-17 0-1,-18 0 1,-18 0 15,-17 0-15,0 0-1,35 0 1,18 0 0,0 0-1,17 0 1,18 0 0,-35 0-1,53 0 1,-71 0-1,17 0 1,19 0 0,17 0-1,-88 0 1,-18 0 15,-18 0-15,-17 0-1,-17 0 1,17 0 0,-1 0-1,19 0 1,17 0 0,36 0-1,-19 0 1,-16 0-1,-36 0 1,17 0 0,18 0-1,-17 0 1,-1 0 15,-17 0-15,53 0-1,-35 0 1,-36 0 0,-17 0-1,17 0 1,18-18 15,-35 18-15,17 0-1,-18 0 1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4-17T14:55:42.29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19844 14870 0,'17'0'172,"19"0"-172,52 0 15,18 0-15,35 0 16,35 0-16,212 0 15,-35 0 1,-88 0 0,-54 0-1,-52 0 1,0 0 0,52 0-1,36 0 16,-17 0-15,-19 0 0,-52 0-1,-53 0 1,-53 0 0,-35 0-1,34 0 1,54 0-1,0 0 1,-71 0 0,1 0-1,-1 0 1,35 0 0,19-18-1,-1 18 16,-35 0-15,0 0 0,17 0-1,1 0 1,-36 0 0,36-18-1,-18 1 1,-36 17-1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1C5A33-A680-4E98-9B4D-7EACA4D3F1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B1212B3-5CFF-4D58-B162-109A6BB077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F0B5C6F-B8B4-4B7D-86B7-66BB89C5E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A5FEEDC-DC19-4F8A-AD8A-117846A9C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1D94097-CC4D-45FF-8193-CFED43785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594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C10072-6F9F-41AE-9FE8-CD38E5E3C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CFE134E-332C-43A3-94A6-AAF3C82CEC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EAB4B12-881A-4924-8FD8-7F1E090B6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1514540-A54B-4A77-A938-D05398249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3EFB0A7-35CB-48AB-AC22-BE980270B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4153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457F32-3D69-462C-8EA3-78FE99B01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79F283D-22A8-4307-BF82-1C1DF60713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9427B64-BF15-4399-B80A-572BD298E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F27E002-C620-4B06-BB59-CC7CE3BC9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50F9619-B961-4790-BDD4-A98798761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2452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9C2DC-3693-4E5B-B490-B9FCB912D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C19FB6B-A833-4DA0-9111-F0FD73CA6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76EB352-9868-40F9-BF5D-E46A85C6BB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111B6BB-EF93-44A3-9F10-4344B87CA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8137713-CF2C-4D02-AB98-95FFF5512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5760BED-F1E5-4472-AFF7-D8E2D8B4A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4153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243E45-2DD7-439E-931D-84A006E4B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CA95248-719F-4AAB-9485-945352C0C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D87A4ED-36AF-401C-B86B-207EA1B073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576CAEEA-AA90-4795-B85D-0DCA7B9A44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D7137C9-ACE1-41FC-AE59-017B509038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9822CBC-7DF1-4E5B-BDBE-FB7C9961F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7953614-3615-4C30-B64B-9309E8C1B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E87028D-5863-4902-A0EC-AB6B08E19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6315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63EDBF-ED7A-4F68-915C-F84411256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FCC078D-024A-4163-A336-5DE057F7A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FE8B23D-C216-4EF7-9334-81B7B1EB3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8C62CA5-4B96-4679-A552-358EF9427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9877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B66FCDD-67D2-49A7-A553-BF07DDD88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ADE2382-470F-4A42-BEAA-535A4F8B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431E1A4-AAA6-4F69-A2CD-3F9402DE1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538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829579-924C-4358-A1F5-307546F1F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DEFD0A4-8F23-4406-84B9-1C2ED1148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18B3F24-3927-402B-8EF6-3938C78FEA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73751B9-2C4A-46B0-9C0C-22F69AA33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A03C4DB-0181-40A6-80C1-EAE0C946B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4EDDA4D-BE21-4E2E-B2DD-D1ADA2441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37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BC8A76-0781-4681-ADF1-6D84FAB2C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98DBC38-BA1E-4491-8D62-A4421D2332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FBC73D5-E915-4AB7-B585-27D0135F8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454BF47-2E22-448C-A11D-E085C907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A6EFC6C-CD18-4F1C-9DC9-B8926924F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02A5701-8384-47A7-B528-0B97AFD74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183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B7A3F9-6CCD-4056-AD9B-1C7CF3262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C4738C6-E12F-4589-ABF2-B6F93FCD3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B2BAD04-B4B3-4FCC-9A57-5481332CC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BF1070B-3613-4EF1-9F5A-F4AB42842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63D01DB-47E4-418A-94AD-EF72F1979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649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095D5BC-98B0-4FC9-85E5-098CED3D35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A51239E-0F97-4D4E-8736-DCAEB24B3F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451DBFB-FC54-40C6-8732-791CD901D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FD0EDA6-0EFA-43A1-A5AD-5DDD08E53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14D2C35-6D74-445A-B850-82DC3716C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6689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8E712C3A-6D55-4BF9-89B9-0B9495D4E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1AB3300-C614-4F3E-8FF8-9338B896A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E5D8052-08A6-43B2-8B8D-E19200D426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4FEE2-FB1F-40B4-B255-F0D4986AE6B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A199C25-4284-4D3B-A794-C9938BA353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D89BD40-1288-4F10-8B36-2DC503C51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04581-9A96-4CBD-ACF1-8D0D57E720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999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customXml" Target="../ink/ink2.xml"/><Relationship Id="rId10" Type="http://schemas.openxmlformats.org/officeDocument/2006/relationships/image" Target="../media/image6.emf"/><Relationship Id="rId4" Type="http://schemas.openxmlformats.org/officeDocument/2006/relationships/image" Target="../media/image3.emf"/><Relationship Id="rId9" Type="http://schemas.openxmlformats.org/officeDocument/2006/relationships/customXml" Target="../ink/ink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customXml" Target="../ink/ink5.xml"/><Relationship Id="rId7" Type="http://schemas.openxmlformats.org/officeDocument/2006/relationships/customXml" Target="../ink/ink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customXml" Target="../ink/ink6.xml"/><Relationship Id="rId10" Type="http://schemas.openxmlformats.org/officeDocument/2006/relationships/image" Target="../media/image11.emf"/><Relationship Id="rId4" Type="http://schemas.openxmlformats.org/officeDocument/2006/relationships/image" Target="../media/image8.emf"/><Relationship Id="rId9" Type="http://schemas.openxmlformats.org/officeDocument/2006/relationships/customXml" Target="../ink/ink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13" Type="http://schemas.openxmlformats.org/officeDocument/2006/relationships/customXml" Target="../ink/ink14.xml"/><Relationship Id="rId3" Type="http://schemas.openxmlformats.org/officeDocument/2006/relationships/customXml" Target="../ink/ink9.xml"/><Relationship Id="rId7" Type="http://schemas.openxmlformats.org/officeDocument/2006/relationships/customXml" Target="../ink/ink11.xml"/><Relationship Id="rId12" Type="http://schemas.openxmlformats.org/officeDocument/2006/relationships/image" Target="../media/image18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emf"/><Relationship Id="rId11" Type="http://schemas.openxmlformats.org/officeDocument/2006/relationships/customXml" Target="../ink/ink13.xml"/><Relationship Id="rId5" Type="http://schemas.openxmlformats.org/officeDocument/2006/relationships/customXml" Target="../ink/ink10.xml"/><Relationship Id="rId10" Type="http://schemas.openxmlformats.org/officeDocument/2006/relationships/image" Target="../media/image17.emf"/><Relationship Id="rId4" Type="http://schemas.openxmlformats.org/officeDocument/2006/relationships/image" Target="../media/image14.emf"/><Relationship Id="rId9" Type="http://schemas.openxmlformats.org/officeDocument/2006/relationships/customXml" Target="../ink/ink12.xml"/><Relationship Id="rId14" Type="http://schemas.openxmlformats.org/officeDocument/2006/relationships/image" Target="../media/image19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13" Type="http://schemas.openxmlformats.org/officeDocument/2006/relationships/customXml" Target="../ink/ink20.xml"/><Relationship Id="rId18" Type="http://schemas.openxmlformats.org/officeDocument/2006/relationships/image" Target="../media/image28.emf"/><Relationship Id="rId3" Type="http://schemas.openxmlformats.org/officeDocument/2006/relationships/customXml" Target="../ink/ink15.xml"/><Relationship Id="rId7" Type="http://schemas.openxmlformats.org/officeDocument/2006/relationships/customXml" Target="../ink/ink17.xml"/><Relationship Id="rId12" Type="http://schemas.openxmlformats.org/officeDocument/2006/relationships/image" Target="../media/image25.emf"/><Relationship Id="rId17" Type="http://schemas.openxmlformats.org/officeDocument/2006/relationships/customXml" Target="../ink/ink22.xml"/><Relationship Id="rId2" Type="http://schemas.openxmlformats.org/officeDocument/2006/relationships/image" Target="../media/image20.png"/><Relationship Id="rId16" Type="http://schemas.openxmlformats.org/officeDocument/2006/relationships/image" Target="../media/image2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11" Type="http://schemas.openxmlformats.org/officeDocument/2006/relationships/customXml" Target="../ink/ink19.xml"/><Relationship Id="rId5" Type="http://schemas.openxmlformats.org/officeDocument/2006/relationships/customXml" Target="../ink/ink16.xml"/><Relationship Id="rId15" Type="http://schemas.openxmlformats.org/officeDocument/2006/relationships/customXml" Target="../ink/ink21.xml"/><Relationship Id="rId10" Type="http://schemas.openxmlformats.org/officeDocument/2006/relationships/image" Target="../media/image24.emf"/><Relationship Id="rId4" Type="http://schemas.openxmlformats.org/officeDocument/2006/relationships/image" Target="../media/image21.emf"/><Relationship Id="rId9" Type="http://schemas.openxmlformats.org/officeDocument/2006/relationships/customXml" Target="../ink/ink18.xml"/><Relationship Id="rId14" Type="http://schemas.openxmlformats.org/officeDocument/2006/relationships/image" Target="../media/image2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25.xml"/><Relationship Id="rId13" Type="http://schemas.openxmlformats.org/officeDocument/2006/relationships/image" Target="../media/image35.emf"/><Relationship Id="rId3" Type="http://schemas.openxmlformats.org/officeDocument/2006/relationships/image" Target="../media/image30.png"/><Relationship Id="rId7" Type="http://schemas.openxmlformats.org/officeDocument/2006/relationships/image" Target="../media/image32.emf"/><Relationship Id="rId12" Type="http://schemas.openxmlformats.org/officeDocument/2006/relationships/customXml" Target="../ink/ink27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4.xml"/><Relationship Id="rId11" Type="http://schemas.openxmlformats.org/officeDocument/2006/relationships/image" Target="../media/image34.emf"/><Relationship Id="rId5" Type="http://schemas.openxmlformats.org/officeDocument/2006/relationships/image" Target="../media/image31.emf"/><Relationship Id="rId10" Type="http://schemas.openxmlformats.org/officeDocument/2006/relationships/customXml" Target="../ink/ink26.xml"/><Relationship Id="rId4" Type="http://schemas.openxmlformats.org/officeDocument/2006/relationships/customXml" Target="../ink/ink23.xml"/><Relationship Id="rId9" Type="http://schemas.openxmlformats.org/officeDocument/2006/relationships/image" Target="../media/image33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emf"/><Relationship Id="rId13" Type="http://schemas.openxmlformats.org/officeDocument/2006/relationships/customXml" Target="../ink/ink33.xml"/><Relationship Id="rId18" Type="http://schemas.openxmlformats.org/officeDocument/2006/relationships/image" Target="../media/image44.emf"/><Relationship Id="rId26" Type="http://schemas.openxmlformats.org/officeDocument/2006/relationships/image" Target="../media/image48.emf"/><Relationship Id="rId3" Type="http://schemas.openxmlformats.org/officeDocument/2006/relationships/customXml" Target="../ink/ink28.xml"/><Relationship Id="rId21" Type="http://schemas.openxmlformats.org/officeDocument/2006/relationships/customXml" Target="../ink/ink37.xml"/><Relationship Id="rId7" Type="http://schemas.openxmlformats.org/officeDocument/2006/relationships/customXml" Target="../ink/ink30.xml"/><Relationship Id="rId12" Type="http://schemas.openxmlformats.org/officeDocument/2006/relationships/image" Target="../media/image41.emf"/><Relationship Id="rId17" Type="http://schemas.openxmlformats.org/officeDocument/2006/relationships/customXml" Target="../ink/ink35.xml"/><Relationship Id="rId25" Type="http://schemas.openxmlformats.org/officeDocument/2006/relationships/customXml" Target="../ink/ink39.xml"/><Relationship Id="rId2" Type="http://schemas.openxmlformats.org/officeDocument/2006/relationships/image" Target="../media/image36.png"/><Relationship Id="rId16" Type="http://schemas.openxmlformats.org/officeDocument/2006/relationships/image" Target="../media/image43.emf"/><Relationship Id="rId20" Type="http://schemas.openxmlformats.org/officeDocument/2006/relationships/image" Target="../media/image4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emf"/><Relationship Id="rId11" Type="http://schemas.openxmlformats.org/officeDocument/2006/relationships/customXml" Target="../ink/ink32.xml"/><Relationship Id="rId24" Type="http://schemas.openxmlformats.org/officeDocument/2006/relationships/image" Target="../media/image47.emf"/><Relationship Id="rId5" Type="http://schemas.openxmlformats.org/officeDocument/2006/relationships/customXml" Target="../ink/ink29.xml"/><Relationship Id="rId15" Type="http://schemas.openxmlformats.org/officeDocument/2006/relationships/customXml" Target="../ink/ink34.xml"/><Relationship Id="rId23" Type="http://schemas.openxmlformats.org/officeDocument/2006/relationships/customXml" Target="../ink/ink38.xml"/><Relationship Id="rId28" Type="http://schemas.openxmlformats.org/officeDocument/2006/relationships/image" Target="../media/image49.emf"/><Relationship Id="rId10" Type="http://schemas.openxmlformats.org/officeDocument/2006/relationships/image" Target="../media/image40.emf"/><Relationship Id="rId19" Type="http://schemas.openxmlformats.org/officeDocument/2006/relationships/customXml" Target="../ink/ink36.xml"/><Relationship Id="rId4" Type="http://schemas.openxmlformats.org/officeDocument/2006/relationships/image" Target="../media/image37.emf"/><Relationship Id="rId9" Type="http://schemas.openxmlformats.org/officeDocument/2006/relationships/customXml" Target="../ink/ink31.xml"/><Relationship Id="rId14" Type="http://schemas.openxmlformats.org/officeDocument/2006/relationships/image" Target="../media/image42.emf"/><Relationship Id="rId22" Type="http://schemas.openxmlformats.org/officeDocument/2006/relationships/image" Target="../media/image46.emf"/><Relationship Id="rId27" Type="http://schemas.openxmlformats.org/officeDocument/2006/relationships/customXml" Target="../ink/ink4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13" Type="http://schemas.openxmlformats.org/officeDocument/2006/relationships/customXml" Target="../ink/ink46.xml"/><Relationship Id="rId18" Type="http://schemas.openxmlformats.org/officeDocument/2006/relationships/image" Target="../media/image58.emf"/><Relationship Id="rId3" Type="http://schemas.openxmlformats.org/officeDocument/2006/relationships/customXml" Target="../ink/ink41.xml"/><Relationship Id="rId7" Type="http://schemas.openxmlformats.org/officeDocument/2006/relationships/customXml" Target="../ink/ink43.xml"/><Relationship Id="rId12" Type="http://schemas.openxmlformats.org/officeDocument/2006/relationships/image" Target="../media/image55.emf"/><Relationship Id="rId17" Type="http://schemas.openxmlformats.org/officeDocument/2006/relationships/customXml" Target="../ink/ink48.xml"/><Relationship Id="rId2" Type="http://schemas.openxmlformats.org/officeDocument/2006/relationships/image" Target="../media/image50.png"/><Relationship Id="rId16" Type="http://schemas.openxmlformats.org/officeDocument/2006/relationships/image" Target="../media/image5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emf"/><Relationship Id="rId11" Type="http://schemas.openxmlformats.org/officeDocument/2006/relationships/customXml" Target="../ink/ink45.xml"/><Relationship Id="rId5" Type="http://schemas.openxmlformats.org/officeDocument/2006/relationships/customXml" Target="../ink/ink42.xml"/><Relationship Id="rId15" Type="http://schemas.openxmlformats.org/officeDocument/2006/relationships/customXml" Target="../ink/ink47.xml"/><Relationship Id="rId10" Type="http://schemas.openxmlformats.org/officeDocument/2006/relationships/image" Target="../media/image54.emf"/><Relationship Id="rId4" Type="http://schemas.openxmlformats.org/officeDocument/2006/relationships/image" Target="../media/image51.emf"/><Relationship Id="rId9" Type="http://schemas.openxmlformats.org/officeDocument/2006/relationships/customXml" Target="../ink/ink44.xml"/><Relationship Id="rId14" Type="http://schemas.openxmlformats.org/officeDocument/2006/relationships/image" Target="../media/image5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49.xm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emf"/><Relationship Id="rId5" Type="http://schemas.openxmlformats.org/officeDocument/2006/relationships/customXml" Target="../ink/ink50.xml"/><Relationship Id="rId4" Type="http://schemas.openxmlformats.org/officeDocument/2006/relationships/image" Target="../media/image60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ustomXml" Target="../ink/ink53.xml"/><Relationship Id="rId13" Type="http://schemas.openxmlformats.org/officeDocument/2006/relationships/image" Target="../media/image68.emf"/><Relationship Id="rId3" Type="http://schemas.openxmlformats.org/officeDocument/2006/relationships/image" Target="../media/image63.png"/><Relationship Id="rId7" Type="http://schemas.openxmlformats.org/officeDocument/2006/relationships/image" Target="../media/image65.emf"/><Relationship Id="rId12" Type="http://schemas.openxmlformats.org/officeDocument/2006/relationships/customXml" Target="../ink/ink55.xm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52.xml"/><Relationship Id="rId11" Type="http://schemas.openxmlformats.org/officeDocument/2006/relationships/image" Target="../media/image67.emf"/><Relationship Id="rId5" Type="http://schemas.openxmlformats.org/officeDocument/2006/relationships/image" Target="../media/image64.emf"/><Relationship Id="rId10" Type="http://schemas.openxmlformats.org/officeDocument/2006/relationships/customXml" Target="../ink/ink54.xml"/><Relationship Id="rId4" Type="http://schemas.openxmlformats.org/officeDocument/2006/relationships/customXml" Target="../ink/ink51.xml"/><Relationship Id="rId9" Type="http://schemas.openxmlformats.org/officeDocument/2006/relationships/image" Target="../media/image66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emf"/><Relationship Id="rId3" Type="http://schemas.openxmlformats.org/officeDocument/2006/relationships/customXml" Target="../ink/ink56.xml"/><Relationship Id="rId7" Type="http://schemas.openxmlformats.org/officeDocument/2006/relationships/customXml" Target="../ink/ink58.xml"/><Relationship Id="rId12" Type="http://schemas.openxmlformats.org/officeDocument/2006/relationships/image" Target="../media/image74.emf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emf"/><Relationship Id="rId11" Type="http://schemas.openxmlformats.org/officeDocument/2006/relationships/customXml" Target="../ink/ink60.xml"/><Relationship Id="rId5" Type="http://schemas.openxmlformats.org/officeDocument/2006/relationships/customXml" Target="../ink/ink57.xml"/><Relationship Id="rId10" Type="http://schemas.openxmlformats.org/officeDocument/2006/relationships/image" Target="../media/image73.emf"/><Relationship Id="rId4" Type="http://schemas.openxmlformats.org/officeDocument/2006/relationships/image" Target="../media/image70.emf"/><Relationship Id="rId9" Type="http://schemas.openxmlformats.org/officeDocument/2006/relationships/customXml" Target="../ink/ink5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emf"/><Relationship Id="rId3" Type="http://schemas.openxmlformats.org/officeDocument/2006/relationships/customXml" Target="../ink/ink61.xml"/><Relationship Id="rId7" Type="http://schemas.openxmlformats.org/officeDocument/2006/relationships/customXml" Target="../ink/ink63.xml"/><Relationship Id="rId12" Type="http://schemas.openxmlformats.org/officeDocument/2006/relationships/image" Target="../media/image80.emf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emf"/><Relationship Id="rId11" Type="http://schemas.openxmlformats.org/officeDocument/2006/relationships/customXml" Target="../ink/ink65.xml"/><Relationship Id="rId5" Type="http://schemas.openxmlformats.org/officeDocument/2006/relationships/customXml" Target="../ink/ink62.xml"/><Relationship Id="rId10" Type="http://schemas.openxmlformats.org/officeDocument/2006/relationships/image" Target="../media/image79.emf"/><Relationship Id="rId4" Type="http://schemas.openxmlformats.org/officeDocument/2006/relationships/image" Target="../media/image76.emf"/><Relationship Id="rId9" Type="http://schemas.openxmlformats.org/officeDocument/2006/relationships/customXml" Target="../ink/ink6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66.xml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emf"/><Relationship Id="rId13" Type="http://schemas.openxmlformats.org/officeDocument/2006/relationships/customXml" Target="../ink/ink72.xml"/><Relationship Id="rId18" Type="http://schemas.openxmlformats.org/officeDocument/2006/relationships/image" Target="../media/image91.emf"/><Relationship Id="rId26" Type="http://schemas.openxmlformats.org/officeDocument/2006/relationships/image" Target="../media/image95.emf"/><Relationship Id="rId3" Type="http://schemas.openxmlformats.org/officeDocument/2006/relationships/customXml" Target="../ink/ink67.xml"/><Relationship Id="rId21" Type="http://schemas.openxmlformats.org/officeDocument/2006/relationships/customXml" Target="../ink/ink76.xml"/><Relationship Id="rId7" Type="http://schemas.openxmlformats.org/officeDocument/2006/relationships/customXml" Target="../ink/ink69.xml"/><Relationship Id="rId12" Type="http://schemas.openxmlformats.org/officeDocument/2006/relationships/image" Target="../media/image88.emf"/><Relationship Id="rId17" Type="http://schemas.openxmlformats.org/officeDocument/2006/relationships/customXml" Target="../ink/ink74.xml"/><Relationship Id="rId25" Type="http://schemas.openxmlformats.org/officeDocument/2006/relationships/customXml" Target="../ink/ink78.xml"/><Relationship Id="rId2" Type="http://schemas.openxmlformats.org/officeDocument/2006/relationships/image" Target="../media/image83.png"/><Relationship Id="rId16" Type="http://schemas.openxmlformats.org/officeDocument/2006/relationships/image" Target="../media/image90.emf"/><Relationship Id="rId20" Type="http://schemas.openxmlformats.org/officeDocument/2006/relationships/image" Target="../media/image92.emf"/><Relationship Id="rId29" Type="http://schemas.openxmlformats.org/officeDocument/2006/relationships/customXml" Target="../ink/ink8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emf"/><Relationship Id="rId11" Type="http://schemas.openxmlformats.org/officeDocument/2006/relationships/customXml" Target="../ink/ink71.xml"/><Relationship Id="rId24" Type="http://schemas.openxmlformats.org/officeDocument/2006/relationships/image" Target="../media/image94.emf"/><Relationship Id="rId5" Type="http://schemas.openxmlformats.org/officeDocument/2006/relationships/customXml" Target="../ink/ink68.xml"/><Relationship Id="rId15" Type="http://schemas.openxmlformats.org/officeDocument/2006/relationships/customXml" Target="../ink/ink73.xml"/><Relationship Id="rId23" Type="http://schemas.openxmlformats.org/officeDocument/2006/relationships/customXml" Target="../ink/ink77.xml"/><Relationship Id="rId28" Type="http://schemas.openxmlformats.org/officeDocument/2006/relationships/image" Target="../media/image96.emf"/><Relationship Id="rId10" Type="http://schemas.openxmlformats.org/officeDocument/2006/relationships/image" Target="../media/image87.emf"/><Relationship Id="rId19" Type="http://schemas.openxmlformats.org/officeDocument/2006/relationships/customXml" Target="../ink/ink75.xml"/><Relationship Id="rId4" Type="http://schemas.openxmlformats.org/officeDocument/2006/relationships/image" Target="../media/image84.emf"/><Relationship Id="rId9" Type="http://schemas.openxmlformats.org/officeDocument/2006/relationships/customXml" Target="../ink/ink70.xml"/><Relationship Id="rId14" Type="http://schemas.openxmlformats.org/officeDocument/2006/relationships/image" Target="../media/image89.emf"/><Relationship Id="rId22" Type="http://schemas.openxmlformats.org/officeDocument/2006/relationships/image" Target="../media/image93.emf"/><Relationship Id="rId27" Type="http://schemas.openxmlformats.org/officeDocument/2006/relationships/customXml" Target="../ink/ink79.xml"/><Relationship Id="rId30" Type="http://schemas.openxmlformats.org/officeDocument/2006/relationships/image" Target="../media/image9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C89F528-5276-4051-9BB7-44FAA3F69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2542" y="-55659"/>
            <a:ext cx="12675042" cy="6913659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36EA1E8-B0EC-4973-BE92-2B5B3E0AF2FC}"/>
              </a:ext>
            </a:extLst>
          </p:cNvPr>
          <p:cNvSpPr txBox="1"/>
          <p:nvPr/>
        </p:nvSpPr>
        <p:spPr>
          <a:xfrm>
            <a:off x="0" y="1556210"/>
            <a:ext cx="2985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>
                <a:solidFill>
                  <a:schemeClr val="bg1"/>
                </a:solidFill>
              </a:rPr>
              <a:t>EMPREGO E RENDA</a:t>
            </a:r>
          </a:p>
        </p:txBody>
      </p:sp>
    </p:spTree>
    <p:extLst>
      <p:ext uri="{BB962C8B-B14F-4D97-AF65-F5344CB8AC3E}">
        <p14:creationId xmlns:p14="http://schemas.microsoft.com/office/powerpoint/2010/main" val="3348710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0C3720B2-437E-4148-8AB3-5DB1B6A56E75}"/>
              </a:ext>
            </a:extLst>
          </p:cNvPr>
          <p:cNvSpPr txBox="1"/>
          <p:nvPr/>
        </p:nvSpPr>
        <p:spPr>
          <a:xfrm rot="19475594">
            <a:off x="-164914" y="128623"/>
            <a:ext cx="15622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u="sng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AUXÍLIO</a:t>
            </a:r>
            <a:endParaRPr lang="pt-B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CD04203-D147-424F-BF21-F28F09E76D9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https://www.jornalcontabil.com.br/auxilio-emergencial-pode-voltar-para-r-600-na-proxima-parcela/?utm_source=pushnews&amp;utm_medium=onsite-pushnotification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30932C5-8915-46DD-85E8-7730442B2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6875" y="0"/>
            <a:ext cx="6177982" cy="628967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Tinta 4">
                <a:extLst>
                  <a:ext uri="{FF2B5EF4-FFF2-40B4-BE49-F238E27FC236}">
                    <a16:creationId xmlns:a16="http://schemas.microsoft.com/office/drawing/2014/main" id="{275A22A7-0B70-4C2D-9873-180062E439AA}"/>
                  </a:ext>
                </a:extLst>
              </p14:cNvPr>
              <p14:cNvContentPartPr/>
              <p14:nvPr/>
            </p14:nvContentPartPr>
            <p14:xfrm>
              <a:off x="5727600" y="1441440"/>
              <a:ext cx="1105200" cy="19440"/>
            </p14:xfrm>
          </p:contentPart>
        </mc:Choice>
        <mc:Fallback>
          <p:pic>
            <p:nvPicPr>
              <p:cNvPr id="5" name="Tinta 4">
                <a:extLst>
                  <a:ext uri="{FF2B5EF4-FFF2-40B4-BE49-F238E27FC236}">
                    <a16:creationId xmlns:a16="http://schemas.microsoft.com/office/drawing/2014/main" id="{275A22A7-0B70-4C2D-9873-180062E439A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11760" y="1378080"/>
                <a:ext cx="113652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C5347B57-1669-40B1-A5E9-DF9C2F83DDC5}"/>
                  </a:ext>
                </a:extLst>
              </p14:cNvPr>
              <p14:cNvContentPartPr/>
              <p14:nvPr/>
            </p14:nvContentPartPr>
            <p14:xfrm>
              <a:off x="5721480" y="1479600"/>
              <a:ext cx="1124280" cy="10836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C5347B57-1669-40B1-A5E9-DF9C2F83DDC5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05640" y="1416240"/>
                <a:ext cx="1155600" cy="23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275D549F-A2E7-48E7-AFED-BC8BDF6C047A}"/>
                  </a:ext>
                </a:extLst>
              </p14:cNvPr>
              <p14:cNvContentPartPr/>
              <p14:nvPr/>
            </p14:nvContentPartPr>
            <p14:xfrm>
              <a:off x="5797440" y="1587600"/>
              <a:ext cx="1029240" cy="1296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275D549F-A2E7-48E7-AFED-BC8BDF6C047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781600" y="1524240"/>
                <a:ext cx="1060560" cy="13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A9FF17B6-980C-4356-80BC-2DEB2D319E92}"/>
                  </a:ext>
                </a:extLst>
              </p14:cNvPr>
              <p14:cNvContentPartPr/>
              <p14:nvPr/>
            </p14:nvContentPartPr>
            <p14:xfrm>
              <a:off x="5791320" y="1517760"/>
              <a:ext cx="540000" cy="36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A9FF17B6-980C-4356-80BC-2DEB2D319E9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775480" y="1454400"/>
                <a:ext cx="57132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43432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0C3720B2-437E-4148-8AB3-5DB1B6A56E75}"/>
              </a:ext>
            </a:extLst>
          </p:cNvPr>
          <p:cNvSpPr txBox="1"/>
          <p:nvPr/>
        </p:nvSpPr>
        <p:spPr>
          <a:xfrm rot="19475594">
            <a:off x="-164914" y="128623"/>
            <a:ext cx="15622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u="sng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AUXÍLIO</a:t>
            </a:r>
            <a:endParaRPr lang="pt-B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CD04203-D147-424F-BF21-F28F09E76D9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https://www.jornalcontabil.com.br/auxilio-emergencial-pode-ser-prorrogado-ate-dezembro-de-2021/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70D4B32-405C-41A5-936A-1527E19BC5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1075" y="0"/>
            <a:ext cx="7277741" cy="628192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FE393C9D-CF26-443F-B472-0C312DC49696}"/>
                  </a:ext>
                </a:extLst>
              </p14:cNvPr>
              <p14:cNvContentPartPr/>
              <p14:nvPr/>
            </p14:nvContentPartPr>
            <p14:xfrm>
              <a:off x="9912240" y="3670200"/>
              <a:ext cx="1473840" cy="5760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FE393C9D-CF26-443F-B472-0C312DC4969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896400" y="3606840"/>
                <a:ext cx="1505160" cy="18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16C0348F-4822-44CE-9231-962364E84A38}"/>
                  </a:ext>
                </a:extLst>
              </p14:cNvPr>
              <p14:cNvContentPartPr/>
              <p14:nvPr/>
            </p14:nvContentPartPr>
            <p14:xfrm>
              <a:off x="5003640" y="3898800"/>
              <a:ext cx="6458400" cy="2592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16C0348F-4822-44CE-9231-962364E84A3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87800" y="3835440"/>
                <a:ext cx="648972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ABF2C1E2-3FD8-48F7-815E-1E609677D012}"/>
                  </a:ext>
                </a:extLst>
              </p14:cNvPr>
              <p14:cNvContentPartPr/>
              <p14:nvPr/>
            </p14:nvContentPartPr>
            <p14:xfrm>
              <a:off x="4971960" y="4083120"/>
              <a:ext cx="3461040" cy="36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ABF2C1E2-3FD8-48F7-815E-1E609677D01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956120" y="4019760"/>
                <a:ext cx="349236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5D396666-AC6B-434E-9751-2858BEA000BE}"/>
                  </a:ext>
                </a:extLst>
              </p14:cNvPr>
              <p14:cNvContentPartPr/>
              <p14:nvPr/>
            </p14:nvContentPartPr>
            <p14:xfrm>
              <a:off x="6134040" y="5772240"/>
              <a:ext cx="3785040" cy="2556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5D396666-AC6B-434E-9751-2858BEA000BE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118200" y="5708880"/>
                <a:ext cx="3816360" cy="152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94909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AA01C49-461A-498D-9F93-9124926E5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6106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F6123A0-180A-418B-BEF6-0E074C95A740}"/>
              </a:ext>
            </a:extLst>
          </p:cNvPr>
          <p:cNvSpPr txBox="1"/>
          <p:nvPr/>
        </p:nvSpPr>
        <p:spPr>
          <a:xfrm>
            <a:off x="470842" y="2444115"/>
            <a:ext cx="531342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800" b="1" i="1" dirty="0">
                <a:solidFill>
                  <a:schemeClr val="bg1"/>
                </a:solidFill>
              </a:rPr>
              <a:t>INDÚSTRIA</a:t>
            </a:r>
          </a:p>
        </p:txBody>
      </p:sp>
    </p:spTree>
    <p:extLst>
      <p:ext uri="{BB962C8B-B14F-4D97-AF65-F5344CB8AC3E}">
        <p14:creationId xmlns:p14="http://schemas.microsoft.com/office/powerpoint/2010/main" val="2096319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47457" y="402473"/>
            <a:ext cx="1356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DÓLAR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https://economia.uol.com.br/cotacoes/cambio/dolar-comercial-estados-unidos/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C472C16-0E58-422A-8621-5778F5F88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0"/>
            <a:ext cx="6750801" cy="641667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ED5CB722-B610-465E-85D7-457E2E12BA80}"/>
                  </a:ext>
                </a:extLst>
              </p14:cNvPr>
              <p14:cNvContentPartPr/>
              <p14:nvPr/>
            </p14:nvContentPartPr>
            <p14:xfrm>
              <a:off x="8636040" y="3873600"/>
              <a:ext cx="597240" cy="55908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ED5CB722-B610-465E-85D7-457E2E12BA8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620200" y="3810240"/>
                <a:ext cx="628560" cy="68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8A69C15E-31F6-4A47-B311-1725F2753832}"/>
                  </a:ext>
                </a:extLst>
              </p14:cNvPr>
              <p14:cNvContentPartPr/>
              <p14:nvPr/>
            </p14:nvContentPartPr>
            <p14:xfrm>
              <a:off x="7753320" y="5257800"/>
              <a:ext cx="1416600" cy="2592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8A69C15E-31F6-4A47-B311-1725F275383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737480" y="5194440"/>
                <a:ext cx="144792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F375C492-DB9B-4860-8E6F-C7EA2DF66C6A}"/>
                  </a:ext>
                </a:extLst>
              </p14:cNvPr>
              <p14:cNvContentPartPr/>
              <p14:nvPr/>
            </p14:nvContentPartPr>
            <p14:xfrm>
              <a:off x="7759800" y="5346720"/>
              <a:ext cx="1333800" cy="36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F375C492-DB9B-4860-8E6F-C7EA2DF66C6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743960" y="5283360"/>
                <a:ext cx="136512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482B18EE-AD14-4E64-A93F-A5B40C1D0FDB}"/>
                  </a:ext>
                </a:extLst>
              </p14:cNvPr>
              <p14:cNvContentPartPr/>
              <p14:nvPr/>
            </p14:nvContentPartPr>
            <p14:xfrm>
              <a:off x="7746840" y="5423040"/>
              <a:ext cx="1378440" cy="36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482B18EE-AD14-4E64-A93F-A5B40C1D0FD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731000" y="5359680"/>
                <a:ext cx="140976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3" name="Tinta 12">
                <a:extLst>
                  <a:ext uri="{FF2B5EF4-FFF2-40B4-BE49-F238E27FC236}">
                    <a16:creationId xmlns:a16="http://schemas.microsoft.com/office/drawing/2014/main" id="{CC0A33B5-8999-4DE0-8339-A1F3AC8EE1E9}"/>
                  </a:ext>
                </a:extLst>
              </p14:cNvPr>
              <p14:cNvContentPartPr/>
              <p14:nvPr/>
            </p14:nvContentPartPr>
            <p14:xfrm>
              <a:off x="7715160" y="5638680"/>
              <a:ext cx="1403640" cy="360"/>
            </p14:xfrm>
          </p:contentPart>
        </mc:Choice>
        <mc:Fallback>
          <p:pic>
            <p:nvPicPr>
              <p:cNvPr id="13" name="Tinta 12">
                <a:extLst>
                  <a:ext uri="{FF2B5EF4-FFF2-40B4-BE49-F238E27FC236}">
                    <a16:creationId xmlns:a16="http://schemas.microsoft.com/office/drawing/2014/main" id="{CC0A33B5-8999-4DE0-8339-A1F3AC8EE1E9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699320" y="5575320"/>
                <a:ext cx="143496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4" name="Tinta 13">
                <a:extLst>
                  <a:ext uri="{FF2B5EF4-FFF2-40B4-BE49-F238E27FC236}">
                    <a16:creationId xmlns:a16="http://schemas.microsoft.com/office/drawing/2014/main" id="{F61C5380-9D1C-4EB8-883A-B2018A8DBDE0}"/>
                  </a:ext>
                </a:extLst>
              </p14:cNvPr>
              <p14:cNvContentPartPr/>
              <p14:nvPr/>
            </p14:nvContentPartPr>
            <p14:xfrm>
              <a:off x="7753320" y="5327640"/>
              <a:ext cx="1333800" cy="209880"/>
            </p14:xfrm>
          </p:contentPart>
        </mc:Choice>
        <mc:Fallback>
          <p:pic>
            <p:nvPicPr>
              <p:cNvPr id="14" name="Tinta 13">
                <a:extLst>
                  <a:ext uri="{FF2B5EF4-FFF2-40B4-BE49-F238E27FC236}">
                    <a16:creationId xmlns:a16="http://schemas.microsoft.com/office/drawing/2014/main" id="{F61C5380-9D1C-4EB8-883A-B2018A8DBDE0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737480" y="5264280"/>
                <a:ext cx="1365120" cy="336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80729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68771" y="291083"/>
            <a:ext cx="1069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PREÇOS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https://administradores.com.br/artigos/o-aumento-da-d%C3%ADvida-no-cart%C3%A3o-de-cr%C3%A9dito-no-brasil-%C3%A9-preocupante-1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A982105-7E08-4B4A-8DC6-E807424A9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794" y="0"/>
            <a:ext cx="4360598" cy="612457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E48FD39C-2301-4409-8B54-A674F5E8D65A}"/>
                  </a:ext>
                </a:extLst>
              </p14:cNvPr>
              <p14:cNvContentPartPr/>
              <p14:nvPr/>
            </p14:nvContentPartPr>
            <p14:xfrm>
              <a:off x="5264280" y="2311560"/>
              <a:ext cx="2813400" cy="1296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E48FD39C-2301-4409-8B54-A674F5E8D65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48440" y="2248200"/>
                <a:ext cx="2844720" cy="13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589BCF60-97B5-4C19-9DA7-B381DAB5058C}"/>
                  </a:ext>
                </a:extLst>
              </p14:cNvPr>
              <p14:cNvContentPartPr/>
              <p14:nvPr/>
            </p14:nvContentPartPr>
            <p14:xfrm>
              <a:off x="4540320" y="2533680"/>
              <a:ext cx="1460880" cy="36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589BCF60-97B5-4C19-9DA7-B381DAB5058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24480" y="2470320"/>
                <a:ext cx="149220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4F331A86-1CB0-4160-AC9C-B93B3D1BCDCC}"/>
                  </a:ext>
                </a:extLst>
              </p14:cNvPr>
              <p14:cNvContentPartPr/>
              <p14:nvPr/>
            </p14:nvContentPartPr>
            <p14:xfrm>
              <a:off x="6407280" y="2698920"/>
              <a:ext cx="1289160" cy="3204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4F331A86-1CB0-4160-AC9C-B93B3D1BCDC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91440" y="2635560"/>
                <a:ext cx="1320480" cy="15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F9AB745D-D8C0-4A65-8FB3-9F2D70B5BB2B}"/>
                  </a:ext>
                </a:extLst>
              </p14:cNvPr>
              <p14:cNvContentPartPr/>
              <p14:nvPr/>
            </p14:nvContentPartPr>
            <p14:xfrm>
              <a:off x="4559400" y="2946240"/>
              <a:ext cx="2514960" cy="1944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F9AB745D-D8C0-4A65-8FB3-9F2D70B5BB2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543560" y="2882880"/>
                <a:ext cx="254628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AE6081CF-A83E-4700-9F21-728498614326}"/>
                  </a:ext>
                </a:extLst>
              </p14:cNvPr>
              <p14:cNvContentPartPr/>
              <p14:nvPr/>
            </p14:nvContentPartPr>
            <p14:xfrm>
              <a:off x="5715000" y="5594400"/>
              <a:ext cx="2578320" cy="9540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AE6081CF-A83E-4700-9F21-728498614326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699160" y="5531040"/>
                <a:ext cx="2609640" cy="22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3" name="Tinta 12">
                <a:extLst>
                  <a:ext uri="{FF2B5EF4-FFF2-40B4-BE49-F238E27FC236}">
                    <a16:creationId xmlns:a16="http://schemas.microsoft.com/office/drawing/2014/main" id="{31A3AAE0-18A7-4FF1-A8DB-37431B4D779A}"/>
                  </a:ext>
                </a:extLst>
              </p14:cNvPr>
              <p14:cNvContentPartPr/>
              <p14:nvPr/>
            </p14:nvContentPartPr>
            <p14:xfrm>
              <a:off x="5816520" y="5587920"/>
              <a:ext cx="2495880" cy="360"/>
            </p14:xfrm>
          </p:contentPart>
        </mc:Choice>
        <mc:Fallback>
          <p:pic>
            <p:nvPicPr>
              <p:cNvPr id="13" name="Tinta 12">
                <a:extLst>
                  <a:ext uri="{FF2B5EF4-FFF2-40B4-BE49-F238E27FC236}">
                    <a16:creationId xmlns:a16="http://schemas.microsoft.com/office/drawing/2014/main" id="{31A3AAE0-18A7-4FF1-A8DB-37431B4D779A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800680" y="5524560"/>
                <a:ext cx="252720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4" name="Tinta 13">
                <a:extLst>
                  <a:ext uri="{FF2B5EF4-FFF2-40B4-BE49-F238E27FC236}">
                    <a16:creationId xmlns:a16="http://schemas.microsoft.com/office/drawing/2014/main" id="{2DAB2ADB-145C-40E7-98A7-98E86F6883CC}"/>
                  </a:ext>
                </a:extLst>
              </p14:cNvPr>
              <p14:cNvContentPartPr/>
              <p14:nvPr/>
            </p14:nvContentPartPr>
            <p14:xfrm>
              <a:off x="5689440" y="5842080"/>
              <a:ext cx="1518120" cy="360"/>
            </p14:xfrm>
          </p:contentPart>
        </mc:Choice>
        <mc:Fallback>
          <p:pic>
            <p:nvPicPr>
              <p:cNvPr id="14" name="Tinta 13">
                <a:extLst>
                  <a:ext uri="{FF2B5EF4-FFF2-40B4-BE49-F238E27FC236}">
                    <a16:creationId xmlns:a16="http://schemas.microsoft.com/office/drawing/2014/main" id="{2DAB2ADB-145C-40E7-98A7-98E86F6883CC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673600" y="5778720"/>
                <a:ext cx="15494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5" name="Tinta 14">
                <a:extLst>
                  <a:ext uri="{FF2B5EF4-FFF2-40B4-BE49-F238E27FC236}">
                    <a16:creationId xmlns:a16="http://schemas.microsoft.com/office/drawing/2014/main" id="{D3FF3E6E-C7A5-4E02-9CA2-355853729C54}"/>
                  </a:ext>
                </a:extLst>
              </p14:cNvPr>
              <p14:cNvContentPartPr/>
              <p14:nvPr/>
            </p14:nvContentPartPr>
            <p14:xfrm>
              <a:off x="5721480" y="5734080"/>
              <a:ext cx="1479960" cy="6840"/>
            </p14:xfrm>
          </p:contentPart>
        </mc:Choice>
        <mc:Fallback>
          <p:pic>
            <p:nvPicPr>
              <p:cNvPr id="15" name="Tinta 14">
                <a:extLst>
                  <a:ext uri="{FF2B5EF4-FFF2-40B4-BE49-F238E27FC236}">
                    <a16:creationId xmlns:a16="http://schemas.microsoft.com/office/drawing/2014/main" id="{D3FF3E6E-C7A5-4E02-9CA2-355853729C54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5705640" y="5670720"/>
                <a:ext cx="1511280" cy="133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36920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296008" y="379336"/>
            <a:ext cx="1867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CONSTRUÇÃO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51075" y="6472362"/>
            <a:ext cx="5449626" cy="280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https://www.istoedinheiro.com.br/lancamentos-da-mrv-crescem/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23C1606-5269-427E-ABD5-0919C7D07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074" y="1155209"/>
            <a:ext cx="7028039" cy="4693142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77F177B-F332-4299-80E9-AA15FFE68D07}"/>
              </a:ext>
            </a:extLst>
          </p:cNvPr>
          <p:cNvSpPr txBox="1"/>
          <p:nvPr/>
        </p:nvSpPr>
        <p:spPr>
          <a:xfrm>
            <a:off x="6095999" y="6472362"/>
            <a:ext cx="5944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https://gauchazh.clicrbs.com.br/economia/noticia/2021/04/faturamento-da-industria-de-materiais-de-construcao-subiu-156-no-1o-tri-cknhmj9ze002101gce5i2pr31.html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9B5002F8-C6F6-4253-9662-65427E464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174019"/>
            <a:ext cx="5277275" cy="498633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94794FDE-ECF3-439A-8E1A-C0E26A6677C3}"/>
                  </a:ext>
                </a:extLst>
              </p14:cNvPr>
              <p14:cNvContentPartPr/>
              <p14:nvPr/>
            </p14:nvContentPartPr>
            <p14:xfrm>
              <a:off x="5168880" y="3625920"/>
              <a:ext cx="406800" cy="36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94794FDE-ECF3-439A-8E1A-C0E26A6677C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153040" y="3562560"/>
                <a:ext cx="43812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963FF0F1-DCDE-4984-AFDC-DFC12687CB39}"/>
                  </a:ext>
                </a:extLst>
              </p14:cNvPr>
              <p14:cNvContentPartPr/>
              <p14:nvPr/>
            </p14:nvContentPartPr>
            <p14:xfrm>
              <a:off x="399960" y="3778200"/>
              <a:ext cx="1619640" cy="36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963FF0F1-DCDE-4984-AFDC-DFC12687CB3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4120" y="3714840"/>
                <a:ext cx="165096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45F88FEF-2FDB-4238-9EBE-27D3ECC14F12}"/>
                  </a:ext>
                </a:extLst>
              </p14:cNvPr>
              <p14:cNvContentPartPr/>
              <p14:nvPr/>
            </p14:nvContentPartPr>
            <p14:xfrm>
              <a:off x="6095880" y="3987720"/>
              <a:ext cx="3334320" cy="2592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45F88FEF-2FDB-4238-9EBE-27D3ECC14F1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080040" y="3924360"/>
                <a:ext cx="336564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29A6FF68-3BE1-47DE-9138-9F86993D72AA}"/>
                  </a:ext>
                </a:extLst>
              </p14:cNvPr>
              <p14:cNvContentPartPr/>
              <p14:nvPr/>
            </p14:nvContentPartPr>
            <p14:xfrm>
              <a:off x="9410760" y="4013280"/>
              <a:ext cx="927360" cy="36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29A6FF68-3BE1-47DE-9138-9F86993D72A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394920" y="3949920"/>
                <a:ext cx="95868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3" name="Tinta 12">
                <a:extLst>
                  <a:ext uri="{FF2B5EF4-FFF2-40B4-BE49-F238E27FC236}">
                    <a16:creationId xmlns:a16="http://schemas.microsoft.com/office/drawing/2014/main" id="{0556C09C-1C28-4FA5-AFD6-612223C7ED66}"/>
                  </a:ext>
                </a:extLst>
              </p14:cNvPr>
              <p14:cNvContentPartPr/>
              <p14:nvPr/>
            </p14:nvContentPartPr>
            <p14:xfrm>
              <a:off x="6089760" y="4184640"/>
              <a:ext cx="2063880" cy="360"/>
            </p14:xfrm>
          </p:contentPart>
        </mc:Choice>
        <mc:Fallback>
          <p:pic>
            <p:nvPicPr>
              <p:cNvPr id="13" name="Tinta 12">
                <a:extLst>
                  <a:ext uri="{FF2B5EF4-FFF2-40B4-BE49-F238E27FC236}">
                    <a16:creationId xmlns:a16="http://schemas.microsoft.com/office/drawing/2014/main" id="{0556C09C-1C28-4FA5-AFD6-612223C7ED6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073920" y="4121280"/>
                <a:ext cx="209520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06790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81500" y="423189"/>
            <a:ext cx="1628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CONFIANÇA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https://valorinveste.globo.com/mercados/brasil-e-politica/noticia/2021/04/14/confianca-da-industria-tem-4a-queda-seguida-aponta-cni.ghtml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7E7778A-302E-42FC-8562-9DEB90D5F6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315" y="0"/>
            <a:ext cx="6320961" cy="626745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DF73F9F2-9921-4B62-AAA8-DDDC4506B280}"/>
                  </a:ext>
                </a:extLst>
              </p14:cNvPr>
              <p14:cNvContentPartPr/>
              <p14:nvPr/>
            </p14:nvContentPartPr>
            <p14:xfrm>
              <a:off x="3454560" y="1181160"/>
              <a:ext cx="5588280" cy="1944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DF73F9F2-9921-4B62-AAA8-DDDC4506B28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438720" y="1117800"/>
                <a:ext cx="561960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2F6D921F-45AA-4010-B442-A30E87BF4D71}"/>
                  </a:ext>
                </a:extLst>
              </p14:cNvPr>
              <p14:cNvContentPartPr/>
              <p14:nvPr/>
            </p14:nvContentPartPr>
            <p14:xfrm>
              <a:off x="3435480" y="1028880"/>
              <a:ext cx="5874120" cy="3204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2F6D921F-45AA-4010-B442-A30E87BF4D7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19640" y="965520"/>
                <a:ext cx="5905440" cy="15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2A0EE2DA-D82D-45BA-9C74-92BC7B2FED2F}"/>
                  </a:ext>
                </a:extLst>
              </p14:cNvPr>
              <p14:cNvContentPartPr/>
              <p14:nvPr/>
            </p14:nvContentPartPr>
            <p14:xfrm>
              <a:off x="9105840" y="1219320"/>
              <a:ext cx="209880" cy="648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2A0EE2DA-D82D-45BA-9C74-92BC7B2FED2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090000" y="1155960"/>
                <a:ext cx="241200" cy="13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F048381E-8909-42B6-B41E-76C67F23AF4D}"/>
                  </a:ext>
                </a:extLst>
              </p14:cNvPr>
              <p14:cNvContentPartPr/>
              <p14:nvPr/>
            </p14:nvContentPartPr>
            <p14:xfrm>
              <a:off x="9016920" y="1193760"/>
              <a:ext cx="203760" cy="1944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F048381E-8909-42B6-B41E-76C67F23AF4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001080" y="1130400"/>
                <a:ext cx="23508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6498FA6B-5D11-4D49-8359-618C8C25536A}"/>
                  </a:ext>
                </a:extLst>
              </p14:cNvPr>
              <p14:cNvContentPartPr/>
              <p14:nvPr/>
            </p14:nvContentPartPr>
            <p14:xfrm>
              <a:off x="3441600" y="1568520"/>
              <a:ext cx="4985280" cy="5112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6498FA6B-5D11-4D49-8359-618C8C25536A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425760" y="1505160"/>
                <a:ext cx="5016600" cy="17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C056B28D-ABA8-4A89-82F8-DB4D77C9355B}"/>
                  </a:ext>
                </a:extLst>
              </p14:cNvPr>
              <p14:cNvContentPartPr/>
              <p14:nvPr/>
            </p14:nvContentPartPr>
            <p14:xfrm>
              <a:off x="7728120" y="1536840"/>
              <a:ext cx="736920" cy="1944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C056B28D-ABA8-4A89-82F8-DB4D77C9355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712280" y="1473480"/>
                <a:ext cx="76824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25736274-26F4-4581-B69D-2A674B3797EA}"/>
                  </a:ext>
                </a:extLst>
              </p14:cNvPr>
              <p14:cNvContentPartPr/>
              <p14:nvPr/>
            </p14:nvContentPartPr>
            <p14:xfrm>
              <a:off x="3416400" y="1657440"/>
              <a:ext cx="1219320" cy="10836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25736274-26F4-4581-B69D-2A674B3797EA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400560" y="1594080"/>
                <a:ext cx="1250640" cy="23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3" name="Tinta 12">
                <a:extLst>
                  <a:ext uri="{FF2B5EF4-FFF2-40B4-BE49-F238E27FC236}">
                    <a16:creationId xmlns:a16="http://schemas.microsoft.com/office/drawing/2014/main" id="{841F7AF3-848D-47FB-9735-AA414BFADCB1}"/>
                  </a:ext>
                </a:extLst>
              </p14:cNvPr>
              <p14:cNvContentPartPr/>
              <p14:nvPr/>
            </p14:nvContentPartPr>
            <p14:xfrm>
              <a:off x="3435480" y="1733400"/>
              <a:ext cx="5054760" cy="51480"/>
            </p14:xfrm>
          </p:contentPart>
        </mc:Choice>
        <mc:Fallback>
          <p:pic>
            <p:nvPicPr>
              <p:cNvPr id="13" name="Tinta 12">
                <a:extLst>
                  <a:ext uri="{FF2B5EF4-FFF2-40B4-BE49-F238E27FC236}">
                    <a16:creationId xmlns:a16="http://schemas.microsoft.com/office/drawing/2014/main" id="{841F7AF3-848D-47FB-9735-AA414BFADCB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419640" y="1670040"/>
                <a:ext cx="5086080" cy="17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4" name="Tinta 13">
                <a:extLst>
                  <a:ext uri="{FF2B5EF4-FFF2-40B4-BE49-F238E27FC236}">
                    <a16:creationId xmlns:a16="http://schemas.microsoft.com/office/drawing/2014/main" id="{0E4738BE-FB59-4E55-BE70-75232CBAE6CF}"/>
                  </a:ext>
                </a:extLst>
              </p14:cNvPr>
              <p14:cNvContentPartPr/>
              <p14:nvPr/>
            </p14:nvContentPartPr>
            <p14:xfrm>
              <a:off x="3606840" y="1619280"/>
              <a:ext cx="4832640" cy="63720"/>
            </p14:xfrm>
          </p:contentPart>
        </mc:Choice>
        <mc:Fallback>
          <p:pic>
            <p:nvPicPr>
              <p:cNvPr id="14" name="Tinta 13">
                <a:extLst>
                  <a:ext uri="{FF2B5EF4-FFF2-40B4-BE49-F238E27FC236}">
                    <a16:creationId xmlns:a16="http://schemas.microsoft.com/office/drawing/2014/main" id="{0E4738BE-FB59-4E55-BE70-75232CBAE6C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3591000" y="1555920"/>
                <a:ext cx="4863960" cy="19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5" name="Tinta 14">
                <a:extLst>
                  <a:ext uri="{FF2B5EF4-FFF2-40B4-BE49-F238E27FC236}">
                    <a16:creationId xmlns:a16="http://schemas.microsoft.com/office/drawing/2014/main" id="{517453E2-52A0-4534-A051-3814A8B3DD9B}"/>
                  </a:ext>
                </a:extLst>
              </p14:cNvPr>
              <p14:cNvContentPartPr/>
              <p14:nvPr/>
            </p14:nvContentPartPr>
            <p14:xfrm>
              <a:off x="3486240" y="1117440"/>
              <a:ext cx="5816880" cy="13320"/>
            </p14:xfrm>
          </p:contentPart>
        </mc:Choice>
        <mc:Fallback>
          <p:pic>
            <p:nvPicPr>
              <p:cNvPr id="15" name="Tinta 14">
                <a:extLst>
                  <a:ext uri="{FF2B5EF4-FFF2-40B4-BE49-F238E27FC236}">
                    <a16:creationId xmlns:a16="http://schemas.microsoft.com/office/drawing/2014/main" id="{517453E2-52A0-4534-A051-3814A8B3DD9B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3470400" y="1054080"/>
                <a:ext cx="5848200" cy="14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16" name="Tinta 15">
                <a:extLst>
                  <a:ext uri="{FF2B5EF4-FFF2-40B4-BE49-F238E27FC236}">
                    <a16:creationId xmlns:a16="http://schemas.microsoft.com/office/drawing/2014/main" id="{F13DBD6D-F54F-469D-BC39-991DC9A493F2}"/>
                  </a:ext>
                </a:extLst>
              </p14:cNvPr>
              <p14:cNvContentPartPr/>
              <p14:nvPr/>
            </p14:nvContentPartPr>
            <p14:xfrm>
              <a:off x="6508800" y="5467320"/>
              <a:ext cx="991080" cy="360"/>
            </p14:xfrm>
          </p:contentPart>
        </mc:Choice>
        <mc:Fallback>
          <p:pic>
            <p:nvPicPr>
              <p:cNvPr id="16" name="Tinta 15">
                <a:extLst>
                  <a:ext uri="{FF2B5EF4-FFF2-40B4-BE49-F238E27FC236}">
                    <a16:creationId xmlns:a16="http://schemas.microsoft.com/office/drawing/2014/main" id="{F13DBD6D-F54F-469D-BC39-991DC9A493F2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6492960" y="5403960"/>
                <a:ext cx="102240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17" name="Tinta 16">
                <a:extLst>
                  <a:ext uri="{FF2B5EF4-FFF2-40B4-BE49-F238E27FC236}">
                    <a16:creationId xmlns:a16="http://schemas.microsoft.com/office/drawing/2014/main" id="{52A7823D-E27A-49D1-B643-CFF764900E64}"/>
                  </a:ext>
                </a:extLst>
              </p14:cNvPr>
              <p14:cNvContentPartPr/>
              <p14:nvPr/>
            </p14:nvContentPartPr>
            <p14:xfrm>
              <a:off x="6546960" y="5708520"/>
              <a:ext cx="1086120" cy="360"/>
            </p14:xfrm>
          </p:contentPart>
        </mc:Choice>
        <mc:Fallback>
          <p:pic>
            <p:nvPicPr>
              <p:cNvPr id="17" name="Tinta 16">
                <a:extLst>
                  <a:ext uri="{FF2B5EF4-FFF2-40B4-BE49-F238E27FC236}">
                    <a16:creationId xmlns:a16="http://schemas.microsoft.com/office/drawing/2014/main" id="{52A7823D-E27A-49D1-B643-CFF764900E64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6531120" y="5645160"/>
                <a:ext cx="11174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18" name="Tinta 17">
                <a:extLst>
                  <a:ext uri="{FF2B5EF4-FFF2-40B4-BE49-F238E27FC236}">
                    <a16:creationId xmlns:a16="http://schemas.microsoft.com/office/drawing/2014/main" id="{BB0C6E24-5E5D-4247-A394-4DBBAE87F9B2}"/>
                  </a:ext>
                </a:extLst>
              </p14:cNvPr>
              <p14:cNvContentPartPr/>
              <p14:nvPr/>
            </p14:nvContentPartPr>
            <p14:xfrm>
              <a:off x="3435480" y="5892840"/>
              <a:ext cx="1943280" cy="6840"/>
            </p14:xfrm>
          </p:contentPart>
        </mc:Choice>
        <mc:Fallback>
          <p:pic>
            <p:nvPicPr>
              <p:cNvPr id="18" name="Tinta 17">
                <a:extLst>
                  <a:ext uri="{FF2B5EF4-FFF2-40B4-BE49-F238E27FC236}">
                    <a16:creationId xmlns:a16="http://schemas.microsoft.com/office/drawing/2014/main" id="{BB0C6E24-5E5D-4247-A394-4DBBAE87F9B2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3419640" y="5829480"/>
                <a:ext cx="1974600" cy="133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36054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8287" y="474678"/>
            <a:ext cx="1520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CONFIANÇA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Fonte: Pesquisa sondagem ABICOL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9E65EF1-321A-4C55-B389-5C0CFD319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725" y="108639"/>
            <a:ext cx="7272337" cy="535179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40721E44-05CA-4D46-8FCC-407E54F8218A}"/>
                  </a:ext>
                </a:extLst>
              </p14:cNvPr>
              <p14:cNvContentPartPr/>
              <p14:nvPr/>
            </p14:nvContentPartPr>
            <p14:xfrm>
              <a:off x="4743360" y="387360"/>
              <a:ext cx="4229640" cy="3852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40721E44-05CA-4D46-8FCC-407E54F8218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27520" y="324000"/>
                <a:ext cx="4260960" cy="16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0BAE572A-DA28-48F4-B8C4-B31D38A7E814}"/>
                  </a:ext>
                </a:extLst>
              </p14:cNvPr>
              <p14:cNvContentPartPr/>
              <p14:nvPr/>
            </p14:nvContentPartPr>
            <p14:xfrm>
              <a:off x="8902800" y="412920"/>
              <a:ext cx="565560" cy="1296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0BAE572A-DA28-48F4-B8C4-B31D38A7E81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886960" y="349560"/>
                <a:ext cx="596880" cy="13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F093A9EF-DC4B-4F29-BE90-4004B311B7FD}"/>
                  </a:ext>
                </a:extLst>
              </p14:cNvPr>
              <p14:cNvContentPartPr/>
              <p14:nvPr/>
            </p14:nvContentPartPr>
            <p14:xfrm>
              <a:off x="1911240" y="6483240"/>
              <a:ext cx="483120" cy="12096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F093A9EF-DC4B-4F29-BE90-4004B311B7FD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95400" y="6419880"/>
                <a:ext cx="514440" cy="24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0B9F764C-4FA3-415E-B93E-5F9CF82FCE8C}"/>
                  </a:ext>
                </a:extLst>
              </p14:cNvPr>
              <p14:cNvContentPartPr/>
              <p14:nvPr/>
            </p14:nvContentPartPr>
            <p14:xfrm>
              <a:off x="9239400" y="4057560"/>
              <a:ext cx="616320" cy="4500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0B9F764C-4FA3-415E-B93E-5F9CF82FCE8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223560" y="3994200"/>
                <a:ext cx="647640" cy="17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014647FF-9B0E-4E38-A6AA-5BF72049CC97}"/>
                  </a:ext>
                </a:extLst>
              </p14:cNvPr>
              <p14:cNvContentPartPr/>
              <p14:nvPr/>
            </p14:nvContentPartPr>
            <p14:xfrm>
              <a:off x="9283680" y="4051440"/>
              <a:ext cx="1086120" cy="36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014647FF-9B0E-4E38-A6AA-5BF72049CC97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267840" y="3988080"/>
                <a:ext cx="11174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3" name="Tinta 12">
                <a:extLst>
                  <a:ext uri="{FF2B5EF4-FFF2-40B4-BE49-F238E27FC236}">
                    <a16:creationId xmlns:a16="http://schemas.microsoft.com/office/drawing/2014/main" id="{CCF260C8-8693-497B-836D-40F53249C394}"/>
                  </a:ext>
                </a:extLst>
              </p14:cNvPr>
              <p14:cNvContentPartPr/>
              <p14:nvPr/>
            </p14:nvContentPartPr>
            <p14:xfrm>
              <a:off x="9416880" y="4292640"/>
              <a:ext cx="273600" cy="360"/>
            </p14:xfrm>
          </p:contentPart>
        </mc:Choice>
        <mc:Fallback>
          <p:pic>
            <p:nvPicPr>
              <p:cNvPr id="13" name="Tinta 12">
                <a:extLst>
                  <a:ext uri="{FF2B5EF4-FFF2-40B4-BE49-F238E27FC236}">
                    <a16:creationId xmlns:a16="http://schemas.microsoft.com/office/drawing/2014/main" id="{CCF260C8-8693-497B-836D-40F53249C394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401040" y="4229280"/>
                <a:ext cx="30492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4" name="Tinta 13">
                <a:extLst>
                  <a:ext uri="{FF2B5EF4-FFF2-40B4-BE49-F238E27FC236}">
                    <a16:creationId xmlns:a16="http://schemas.microsoft.com/office/drawing/2014/main" id="{F433AC2C-F3C0-4803-A47B-1BCFFC3C7F49}"/>
                  </a:ext>
                </a:extLst>
              </p14:cNvPr>
              <p14:cNvContentPartPr/>
              <p14:nvPr/>
            </p14:nvContentPartPr>
            <p14:xfrm>
              <a:off x="9690120" y="4489560"/>
              <a:ext cx="241560" cy="25560"/>
            </p14:xfrm>
          </p:contentPart>
        </mc:Choice>
        <mc:Fallback>
          <p:pic>
            <p:nvPicPr>
              <p:cNvPr id="14" name="Tinta 13">
                <a:extLst>
                  <a:ext uri="{FF2B5EF4-FFF2-40B4-BE49-F238E27FC236}">
                    <a16:creationId xmlns:a16="http://schemas.microsoft.com/office/drawing/2014/main" id="{F433AC2C-F3C0-4803-A47B-1BCFFC3C7F49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674280" y="4426200"/>
                <a:ext cx="27288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5" name="Tinta 14">
                <a:extLst>
                  <a:ext uri="{FF2B5EF4-FFF2-40B4-BE49-F238E27FC236}">
                    <a16:creationId xmlns:a16="http://schemas.microsoft.com/office/drawing/2014/main" id="{7A8AEA70-9916-4240-9942-1634E856AD72}"/>
                  </a:ext>
                </a:extLst>
              </p14:cNvPr>
              <p14:cNvContentPartPr/>
              <p14:nvPr/>
            </p14:nvContentPartPr>
            <p14:xfrm>
              <a:off x="9639360" y="4451400"/>
              <a:ext cx="349560" cy="70200"/>
            </p14:xfrm>
          </p:contentPart>
        </mc:Choice>
        <mc:Fallback>
          <p:pic>
            <p:nvPicPr>
              <p:cNvPr id="15" name="Tinta 14">
                <a:extLst>
                  <a:ext uri="{FF2B5EF4-FFF2-40B4-BE49-F238E27FC236}">
                    <a16:creationId xmlns:a16="http://schemas.microsoft.com/office/drawing/2014/main" id="{7A8AEA70-9916-4240-9942-1634E856AD72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623520" y="4388040"/>
                <a:ext cx="380880" cy="196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57859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0C3720B2-437E-4148-8AB3-5DB1B6A56E75}"/>
              </a:ext>
            </a:extLst>
          </p:cNvPr>
          <p:cNvSpPr txBox="1"/>
          <p:nvPr/>
        </p:nvSpPr>
        <p:spPr>
          <a:xfrm rot="19475594">
            <a:off x="107228" y="456239"/>
            <a:ext cx="17329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u="sng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SEGURO- DESEMPREGO</a:t>
            </a:r>
            <a:endParaRPr lang="pt-B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CD04203-D147-424F-BF21-F28F09E76D9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https://economia.uol.com.br/noticias/afp/2021/04/15/novos-pedidos-de-seguro-desemprego-nos-eua-no-menor-nivel-desde-o-inicio-da-crise.htm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FEFE2D3-77FF-48E2-BC33-6D4AB47F9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631" y="13976"/>
            <a:ext cx="6981544" cy="626745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9A92886E-8CC1-4C15-B39D-400190DA35F0}"/>
                  </a:ext>
                </a:extLst>
              </p14:cNvPr>
              <p14:cNvContentPartPr/>
              <p14:nvPr/>
            </p14:nvContentPartPr>
            <p14:xfrm>
              <a:off x="7264440" y="3067200"/>
              <a:ext cx="1168560" cy="1296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9A92886E-8CC1-4C15-B39D-400190DA35F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248600" y="3003840"/>
                <a:ext cx="1199880" cy="13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C9E881C5-5E7B-4CF2-9C7C-9E429472C2AA}"/>
                  </a:ext>
                </a:extLst>
              </p14:cNvPr>
              <p14:cNvContentPartPr/>
              <p14:nvPr/>
            </p14:nvContentPartPr>
            <p14:xfrm>
              <a:off x="4121280" y="3263760"/>
              <a:ext cx="2432160" cy="36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C9E881C5-5E7B-4CF2-9C7C-9E429472C2A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05440" y="3200400"/>
                <a:ext cx="246348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75990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47457" y="402473"/>
            <a:ext cx="1356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VAREJO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84205" y="6319962"/>
            <a:ext cx="5835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https://www.reporterdiario.com.br/noticia/2949050/vendas-no-varejo-nos-eua-saltam-98-em-marco-ante-fevereiro-acima-da-previsao/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7DBC439-9C0C-48BA-BCD3-3DBC38B721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3" y="1300162"/>
            <a:ext cx="4760814" cy="3833813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063674A1-3E85-4A1A-8B41-F6C5F0FC0785}"/>
              </a:ext>
            </a:extLst>
          </p:cNvPr>
          <p:cNvSpPr txBox="1"/>
          <p:nvPr/>
        </p:nvSpPr>
        <p:spPr>
          <a:xfrm>
            <a:off x="7061255" y="6319962"/>
            <a:ext cx="44258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https://www.istoedinheiro.com.br/vendas-reais-no-varejo/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D672F368-F268-4F45-A831-61CB9143AC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1696" y="1174280"/>
            <a:ext cx="4902166" cy="416718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4D722588-81C6-464E-BDED-FFC708D28827}"/>
                  </a:ext>
                </a:extLst>
              </p14:cNvPr>
              <p14:cNvContentPartPr/>
              <p14:nvPr/>
            </p14:nvContentPartPr>
            <p14:xfrm>
              <a:off x="165240" y="3778200"/>
              <a:ext cx="4096080" cy="7020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4D722588-81C6-464E-BDED-FFC708D2882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9400" y="3714840"/>
                <a:ext cx="4127400" cy="19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F00C2853-8E56-432D-938C-04AC0E66FBA9}"/>
                  </a:ext>
                </a:extLst>
              </p14:cNvPr>
              <p14:cNvContentPartPr/>
              <p14:nvPr/>
            </p14:nvContentPartPr>
            <p14:xfrm>
              <a:off x="698400" y="3759120"/>
              <a:ext cx="3918240" cy="1944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F00C2853-8E56-432D-938C-04AC0E66FBA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2560" y="3695760"/>
                <a:ext cx="394956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36CB1656-CC07-4EC7-8D99-8F02171C963F}"/>
                  </a:ext>
                </a:extLst>
              </p14:cNvPr>
              <p14:cNvContentPartPr/>
              <p14:nvPr/>
            </p14:nvContentPartPr>
            <p14:xfrm>
              <a:off x="171360" y="3924360"/>
              <a:ext cx="540360" cy="3204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36CB1656-CC07-4EC7-8D99-8F02171C963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55520" y="3861000"/>
                <a:ext cx="571680" cy="15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3" name="Tinta 12">
                <a:extLst>
                  <a:ext uri="{FF2B5EF4-FFF2-40B4-BE49-F238E27FC236}">
                    <a16:creationId xmlns:a16="http://schemas.microsoft.com/office/drawing/2014/main" id="{7D26A2F3-7BB6-4605-9AE3-03D1D042DA63}"/>
                  </a:ext>
                </a:extLst>
              </p14:cNvPr>
              <p14:cNvContentPartPr/>
              <p14:nvPr/>
            </p14:nvContentPartPr>
            <p14:xfrm>
              <a:off x="8077320" y="3390840"/>
              <a:ext cx="3594240" cy="19440"/>
            </p14:xfrm>
          </p:contentPart>
        </mc:Choice>
        <mc:Fallback>
          <p:pic>
            <p:nvPicPr>
              <p:cNvPr id="13" name="Tinta 12">
                <a:extLst>
                  <a:ext uri="{FF2B5EF4-FFF2-40B4-BE49-F238E27FC236}">
                    <a16:creationId xmlns:a16="http://schemas.microsoft.com/office/drawing/2014/main" id="{7D26A2F3-7BB6-4605-9AE3-03D1D042DA6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061480" y="3327480"/>
                <a:ext cx="362556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4" name="Tinta 13">
                <a:extLst>
                  <a:ext uri="{FF2B5EF4-FFF2-40B4-BE49-F238E27FC236}">
                    <a16:creationId xmlns:a16="http://schemas.microsoft.com/office/drawing/2014/main" id="{CA603ECA-501C-44D4-8288-F770F6A16D3A}"/>
                  </a:ext>
                </a:extLst>
              </p14:cNvPr>
              <p14:cNvContentPartPr/>
              <p14:nvPr/>
            </p14:nvContentPartPr>
            <p14:xfrm>
              <a:off x="7086600" y="3543480"/>
              <a:ext cx="470160" cy="360"/>
            </p14:xfrm>
          </p:contentPart>
        </mc:Choice>
        <mc:Fallback>
          <p:pic>
            <p:nvPicPr>
              <p:cNvPr id="14" name="Tinta 13">
                <a:extLst>
                  <a:ext uri="{FF2B5EF4-FFF2-40B4-BE49-F238E27FC236}">
                    <a16:creationId xmlns:a16="http://schemas.microsoft.com/office/drawing/2014/main" id="{CA603ECA-501C-44D4-8288-F770F6A16D3A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070760" y="3480120"/>
                <a:ext cx="50148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325571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190800" y="391506"/>
            <a:ext cx="1639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VACINAÇÃO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77827" y="6462837"/>
            <a:ext cx="118363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https://operamundi.uol.com.br/coronavirus/68793/mapa-da-vacinacao-nas-americas-veja-como-esta-a-imunizacao-contra-covid-19-nos-paises-da-regiao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5176154-8A6E-48C4-B25C-71D92EED33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133" y="0"/>
            <a:ext cx="5570143" cy="596265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CDEB57E5-9324-4509-870B-10D17B5A9253}"/>
                  </a:ext>
                </a:extLst>
              </p14:cNvPr>
              <p14:cNvContentPartPr/>
              <p14:nvPr/>
            </p14:nvContentPartPr>
            <p14:xfrm>
              <a:off x="4127400" y="5264280"/>
              <a:ext cx="4908960" cy="36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CDEB57E5-9324-4509-870B-10D17B5A925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111560" y="5200920"/>
                <a:ext cx="494028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4AABADFC-0181-446D-8A95-729322881D5A}"/>
                  </a:ext>
                </a:extLst>
              </p14:cNvPr>
              <p14:cNvContentPartPr/>
              <p14:nvPr/>
            </p14:nvContentPartPr>
            <p14:xfrm>
              <a:off x="4127400" y="5587920"/>
              <a:ext cx="5048640" cy="36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4AABADFC-0181-446D-8A95-729322881D5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11560" y="5524560"/>
                <a:ext cx="507996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F6284E98-C39D-4B9E-8708-F71F5D0E9163}"/>
                  </a:ext>
                </a:extLst>
              </p14:cNvPr>
              <p14:cNvContentPartPr/>
              <p14:nvPr/>
            </p14:nvContentPartPr>
            <p14:xfrm>
              <a:off x="9016920" y="5245200"/>
              <a:ext cx="165600" cy="2556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F6284E98-C39D-4B9E-8708-F71F5D0E916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001080" y="5181840"/>
                <a:ext cx="19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CFA5E112-5C45-4611-B19F-6B52247A24B7}"/>
                  </a:ext>
                </a:extLst>
              </p14:cNvPr>
              <p14:cNvContentPartPr/>
              <p14:nvPr/>
            </p14:nvContentPartPr>
            <p14:xfrm>
              <a:off x="4044960" y="844560"/>
              <a:ext cx="4305600" cy="1944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CFA5E112-5C45-4611-B19F-6B52247A24B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029120" y="781200"/>
                <a:ext cx="433692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3" name="Tinta 12">
                <a:extLst>
                  <a:ext uri="{FF2B5EF4-FFF2-40B4-BE49-F238E27FC236}">
                    <a16:creationId xmlns:a16="http://schemas.microsoft.com/office/drawing/2014/main" id="{295BCA60-C7B6-4A41-B291-1442C5E12839}"/>
                  </a:ext>
                </a:extLst>
              </p14:cNvPr>
              <p14:cNvContentPartPr/>
              <p14:nvPr/>
            </p14:nvContentPartPr>
            <p14:xfrm>
              <a:off x="4019400" y="1085760"/>
              <a:ext cx="1283040" cy="25920"/>
            </p14:xfrm>
          </p:contentPart>
        </mc:Choice>
        <mc:Fallback>
          <p:pic>
            <p:nvPicPr>
              <p:cNvPr id="13" name="Tinta 12">
                <a:extLst>
                  <a:ext uri="{FF2B5EF4-FFF2-40B4-BE49-F238E27FC236}">
                    <a16:creationId xmlns:a16="http://schemas.microsoft.com/office/drawing/2014/main" id="{295BCA60-C7B6-4A41-B291-1442C5E12839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003560" y="1022400"/>
                <a:ext cx="1314360" cy="152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08521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51712" y="413732"/>
            <a:ext cx="1390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ESTOQUE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https://diariodocomercio.com.br/economia/falta-de-insumos-paralisa-parte-da-industria-em-minas/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EE141D8-AAE0-41A8-B1C9-083ABADD0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7493" y="0"/>
            <a:ext cx="6702209" cy="60579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DE34AE41-1B33-44B5-A5AB-0F21FB2613B9}"/>
                  </a:ext>
                </a:extLst>
              </p14:cNvPr>
              <p14:cNvContentPartPr/>
              <p14:nvPr/>
            </p14:nvContentPartPr>
            <p14:xfrm>
              <a:off x="4540320" y="2298600"/>
              <a:ext cx="2661120" cy="684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DE34AE41-1B33-44B5-A5AB-0F21FB2613B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24480" y="2235240"/>
                <a:ext cx="2692440" cy="13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5C095CCE-7B8F-4DA0-9A1C-7891538A9A89}"/>
                  </a:ext>
                </a:extLst>
              </p14:cNvPr>
              <p14:cNvContentPartPr/>
              <p14:nvPr/>
            </p14:nvContentPartPr>
            <p14:xfrm>
              <a:off x="4514760" y="3174840"/>
              <a:ext cx="3575520" cy="1944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5C095CCE-7B8F-4DA0-9A1C-7891538A9A8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498920" y="3111480"/>
                <a:ext cx="360684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BABABAB6-0628-4EFA-99FA-AC0BA35FDE16}"/>
                  </a:ext>
                </a:extLst>
              </p14:cNvPr>
              <p14:cNvContentPartPr/>
              <p14:nvPr/>
            </p14:nvContentPartPr>
            <p14:xfrm>
              <a:off x="7467480" y="3333600"/>
              <a:ext cx="635400" cy="36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BABABAB6-0628-4EFA-99FA-AC0BA35FDE1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451640" y="3270240"/>
                <a:ext cx="66672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63EB66F5-B9AE-4A86-AE8B-65C6A2475715}"/>
                  </a:ext>
                </a:extLst>
              </p14:cNvPr>
              <p14:cNvContentPartPr/>
              <p14:nvPr/>
            </p14:nvContentPartPr>
            <p14:xfrm>
              <a:off x="4533840" y="3511440"/>
              <a:ext cx="3740400" cy="684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63EB66F5-B9AE-4A86-AE8B-65C6A2475715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518000" y="3448080"/>
                <a:ext cx="3771720" cy="13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06C018EF-82F7-4C9C-82C5-D1D2C50A2651}"/>
                  </a:ext>
                </a:extLst>
              </p14:cNvPr>
              <p14:cNvContentPartPr/>
              <p14:nvPr/>
            </p14:nvContentPartPr>
            <p14:xfrm>
              <a:off x="4527720" y="3645000"/>
              <a:ext cx="2273400" cy="36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06C018EF-82F7-4C9C-82C5-D1D2C50A2651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511880" y="3581640"/>
                <a:ext cx="230472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65605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80098" y="272807"/>
            <a:ext cx="1069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PIB CHINA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https://www.infomoney.com.br/economia/china-pib-cresce-183-na-comparacao-anual-no-1o-trimestre-previsao-era-de-alta-de-192/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B9B4FA6-9E14-45E1-B6CF-1A7B13FC8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8075" y="0"/>
            <a:ext cx="5634878" cy="606284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04BAF531-232F-491F-8D1E-634385916EA0}"/>
                  </a:ext>
                </a:extLst>
              </p14:cNvPr>
              <p14:cNvContentPartPr/>
              <p14:nvPr/>
            </p14:nvContentPartPr>
            <p14:xfrm>
              <a:off x="3809880" y="2514600"/>
              <a:ext cx="3638880" cy="36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04BAF531-232F-491F-8D1E-634385916EA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94040" y="2451240"/>
                <a:ext cx="367020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67121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FFB0762B-F55B-44BA-8F88-011D576660A0}"/>
              </a:ext>
            </a:extLst>
          </p:cNvPr>
          <p:cNvSpPr txBox="1"/>
          <p:nvPr/>
        </p:nvSpPr>
        <p:spPr>
          <a:xfrm rot="19114750">
            <a:off x="-47457" y="402473"/>
            <a:ext cx="1356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ESTOQUES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32A229D-7EF3-4462-A0E7-FC9CD921610C}"/>
              </a:ext>
            </a:extLst>
          </p:cNvPr>
          <p:cNvSpPr txBox="1"/>
          <p:nvPr/>
        </p:nvSpPr>
        <p:spPr>
          <a:xfrm>
            <a:off x="151074" y="6472362"/>
            <a:ext cx="1182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https://oglobo.globo.com/economia/falta-de-semicondutores-ameaca-industria-mundial-de-tecnologia-24965907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6631AEF-ECDC-411B-B5E3-951F4AE5B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637" y="0"/>
            <a:ext cx="10482664" cy="603885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AB5F602C-C772-41F2-B8F5-FEAB51D2B6EA}"/>
                  </a:ext>
                </a:extLst>
              </p14:cNvPr>
              <p14:cNvContentPartPr/>
              <p14:nvPr/>
            </p14:nvContentPartPr>
            <p14:xfrm>
              <a:off x="1917720" y="2844720"/>
              <a:ext cx="1771920" cy="1944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AB5F602C-C772-41F2-B8F5-FEAB51D2B6E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901880" y="2781360"/>
                <a:ext cx="180324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654B35B0-9E87-4DAD-B888-2073B6672C90}"/>
                  </a:ext>
                </a:extLst>
              </p14:cNvPr>
              <p14:cNvContentPartPr/>
              <p14:nvPr/>
            </p14:nvContentPartPr>
            <p14:xfrm>
              <a:off x="1930320" y="3092400"/>
              <a:ext cx="2019600" cy="684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654B35B0-9E87-4DAD-B888-2073B6672C9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14480" y="3029040"/>
                <a:ext cx="2050920" cy="13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678DED0C-F050-4B55-97D1-6FA084443849}"/>
                  </a:ext>
                </a:extLst>
              </p14:cNvPr>
              <p14:cNvContentPartPr/>
              <p14:nvPr/>
            </p14:nvContentPartPr>
            <p14:xfrm>
              <a:off x="1955880" y="3359160"/>
              <a:ext cx="2115000" cy="684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678DED0C-F050-4B55-97D1-6FA08444384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40040" y="3295800"/>
                <a:ext cx="2146320" cy="13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7181C679-F32A-41D9-ABF8-F9419D2B8A82}"/>
                  </a:ext>
                </a:extLst>
              </p14:cNvPr>
              <p14:cNvContentPartPr/>
              <p14:nvPr/>
            </p14:nvContentPartPr>
            <p14:xfrm>
              <a:off x="1898640" y="5245200"/>
              <a:ext cx="2800800" cy="1296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7181C679-F32A-41D9-ABF8-F9419D2B8A8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882800" y="5181840"/>
                <a:ext cx="2832120" cy="13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6160DFBB-A88E-4D8A-BBB5-DBAB33B53C77}"/>
                  </a:ext>
                </a:extLst>
              </p14:cNvPr>
              <p14:cNvContentPartPr/>
              <p14:nvPr/>
            </p14:nvContentPartPr>
            <p14:xfrm>
              <a:off x="5543640" y="5251320"/>
              <a:ext cx="1060560" cy="36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6160DFBB-A88E-4D8A-BBB5-DBAB33B53C77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527800" y="5187960"/>
                <a:ext cx="109188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50CB720A-6B91-48BB-BF57-8458A66BAC04}"/>
                  </a:ext>
                </a:extLst>
              </p14:cNvPr>
              <p14:cNvContentPartPr/>
              <p14:nvPr/>
            </p14:nvContentPartPr>
            <p14:xfrm>
              <a:off x="7124760" y="2260440"/>
              <a:ext cx="654480" cy="36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50CB720A-6B91-48BB-BF57-8458A66BAC04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08920" y="2197080"/>
                <a:ext cx="68580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2DFCEBDD-2C33-4A49-93EB-4D6A3471EC0A}"/>
                  </a:ext>
                </a:extLst>
              </p14:cNvPr>
              <p14:cNvContentPartPr/>
              <p14:nvPr/>
            </p14:nvContentPartPr>
            <p14:xfrm>
              <a:off x="7130880" y="2349360"/>
              <a:ext cx="673560" cy="2592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2DFCEBDD-2C33-4A49-93EB-4D6A3471EC0A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7115040" y="2286000"/>
                <a:ext cx="70488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3" name="Tinta 12">
                <a:extLst>
                  <a:ext uri="{FF2B5EF4-FFF2-40B4-BE49-F238E27FC236}">
                    <a16:creationId xmlns:a16="http://schemas.microsoft.com/office/drawing/2014/main" id="{96F397E0-D614-47DE-A52C-6159C8894885}"/>
                  </a:ext>
                </a:extLst>
              </p14:cNvPr>
              <p14:cNvContentPartPr/>
              <p14:nvPr/>
            </p14:nvContentPartPr>
            <p14:xfrm>
              <a:off x="9461520" y="2660760"/>
              <a:ext cx="2419560" cy="360"/>
            </p14:xfrm>
          </p:contentPart>
        </mc:Choice>
        <mc:Fallback>
          <p:pic>
            <p:nvPicPr>
              <p:cNvPr id="13" name="Tinta 12">
                <a:extLst>
                  <a:ext uri="{FF2B5EF4-FFF2-40B4-BE49-F238E27FC236}">
                    <a16:creationId xmlns:a16="http://schemas.microsoft.com/office/drawing/2014/main" id="{96F397E0-D614-47DE-A52C-6159C8894885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445680" y="2597400"/>
                <a:ext cx="245088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4" name="Tinta 13">
                <a:extLst>
                  <a:ext uri="{FF2B5EF4-FFF2-40B4-BE49-F238E27FC236}">
                    <a16:creationId xmlns:a16="http://schemas.microsoft.com/office/drawing/2014/main" id="{69ADB995-71B1-4058-A31D-1A3627CAEC40}"/>
                  </a:ext>
                </a:extLst>
              </p14:cNvPr>
              <p14:cNvContentPartPr/>
              <p14:nvPr/>
            </p14:nvContentPartPr>
            <p14:xfrm>
              <a:off x="7118280" y="2851200"/>
              <a:ext cx="4356360" cy="360"/>
            </p14:xfrm>
          </p:contentPart>
        </mc:Choice>
        <mc:Fallback>
          <p:pic>
            <p:nvPicPr>
              <p:cNvPr id="14" name="Tinta 13">
                <a:extLst>
                  <a:ext uri="{FF2B5EF4-FFF2-40B4-BE49-F238E27FC236}">
                    <a16:creationId xmlns:a16="http://schemas.microsoft.com/office/drawing/2014/main" id="{69ADB995-71B1-4058-A31D-1A3627CAEC40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7102440" y="2787840"/>
                <a:ext cx="438768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5" name="Tinta 14">
                <a:extLst>
                  <a:ext uri="{FF2B5EF4-FFF2-40B4-BE49-F238E27FC236}">
                    <a16:creationId xmlns:a16="http://schemas.microsoft.com/office/drawing/2014/main" id="{C6A008D3-3F7B-4DBA-A8EA-97BEAAC8056D}"/>
                  </a:ext>
                </a:extLst>
              </p14:cNvPr>
              <p14:cNvContentPartPr/>
              <p14:nvPr/>
            </p14:nvContentPartPr>
            <p14:xfrm>
              <a:off x="7149960" y="4254480"/>
              <a:ext cx="3632760" cy="25920"/>
            </p14:xfrm>
          </p:contentPart>
        </mc:Choice>
        <mc:Fallback>
          <p:pic>
            <p:nvPicPr>
              <p:cNvPr id="15" name="Tinta 14">
                <a:extLst>
                  <a:ext uri="{FF2B5EF4-FFF2-40B4-BE49-F238E27FC236}">
                    <a16:creationId xmlns:a16="http://schemas.microsoft.com/office/drawing/2014/main" id="{C6A008D3-3F7B-4DBA-A8EA-97BEAAC8056D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7134120" y="4191120"/>
                <a:ext cx="366408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16" name="Tinta 15">
                <a:extLst>
                  <a:ext uri="{FF2B5EF4-FFF2-40B4-BE49-F238E27FC236}">
                    <a16:creationId xmlns:a16="http://schemas.microsoft.com/office/drawing/2014/main" id="{132ABADC-EF6C-4201-8E25-005D0E6D425E}"/>
                  </a:ext>
                </a:extLst>
              </p14:cNvPr>
              <p14:cNvContentPartPr/>
              <p14:nvPr/>
            </p14:nvContentPartPr>
            <p14:xfrm>
              <a:off x="7093080" y="4502160"/>
              <a:ext cx="3962520" cy="360"/>
            </p14:xfrm>
          </p:contentPart>
        </mc:Choice>
        <mc:Fallback>
          <p:pic>
            <p:nvPicPr>
              <p:cNvPr id="16" name="Tinta 15">
                <a:extLst>
                  <a:ext uri="{FF2B5EF4-FFF2-40B4-BE49-F238E27FC236}">
                    <a16:creationId xmlns:a16="http://schemas.microsoft.com/office/drawing/2014/main" id="{132ABADC-EF6C-4201-8E25-005D0E6D425E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7077240" y="4438800"/>
                <a:ext cx="39938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17" name="Tinta 16">
                <a:extLst>
                  <a:ext uri="{FF2B5EF4-FFF2-40B4-BE49-F238E27FC236}">
                    <a16:creationId xmlns:a16="http://schemas.microsoft.com/office/drawing/2014/main" id="{2D0E190C-1812-4E2B-B4A2-790990B7208D}"/>
                  </a:ext>
                </a:extLst>
              </p14:cNvPr>
              <p14:cNvContentPartPr/>
              <p14:nvPr/>
            </p14:nvContentPartPr>
            <p14:xfrm>
              <a:off x="7137360" y="4749840"/>
              <a:ext cx="4070880" cy="12960"/>
            </p14:xfrm>
          </p:contentPart>
        </mc:Choice>
        <mc:Fallback>
          <p:pic>
            <p:nvPicPr>
              <p:cNvPr id="17" name="Tinta 16">
                <a:extLst>
                  <a:ext uri="{FF2B5EF4-FFF2-40B4-BE49-F238E27FC236}">
                    <a16:creationId xmlns:a16="http://schemas.microsoft.com/office/drawing/2014/main" id="{2D0E190C-1812-4E2B-B4A2-790990B7208D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7121520" y="4686480"/>
                <a:ext cx="4102200" cy="13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18" name="Tinta 17">
                <a:extLst>
                  <a:ext uri="{FF2B5EF4-FFF2-40B4-BE49-F238E27FC236}">
                    <a16:creationId xmlns:a16="http://schemas.microsoft.com/office/drawing/2014/main" id="{06AC28D7-49D7-4490-9267-45E92316BC35}"/>
                  </a:ext>
                </a:extLst>
              </p14:cNvPr>
              <p14:cNvContentPartPr/>
              <p14:nvPr/>
            </p14:nvContentPartPr>
            <p14:xfrm>
              <a:off x="7124760" y="5092560"/>
              <a:ext cx="4438800" cy="6840"/>
            </p14:xfrm>
          </p:contentPart>
        </mc:Choice>
        <mc:Fallback>
          <p:pic>
            <p:nvPicPr>
              <p:cNvPr id="18" name="Tinta 17">
                <a:extLst>
                  <a:ext uri="{FF2B5EF4-FFF2-40B4-BE49-F238E27FC236}">
                    <a16:creationId xmlns:a16="http://schemas.microsoft.com/office/drawing/2014/main" id="{06AC28D7-49D7-4490-9267-45E92316BC35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7108920" y="5029200"/>
                <a:ext cx="4470120" cy="13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19" name="Tinta 18">
                <a:extLst>
                  <a:ext uri="{FF2B5EF4-FFF2-40B4-BE49-F238E27FC236}">
                    <a16:creationId xmlns:a16="http://schemas.microsoft.com/office/drawing/2014/main" id="{5EC8FD2C-EB28-437C-839C-F850E6FA074B}"/>
                  </a:ext>
                </a:extLst>
              </p14:cNvPr>
              <p14:cNvContentPartPr/>
              <p14:nvPr/>
            </p14:nvContentPartPr>
            <p14:xfrm>
              <a:off x="7143840" y="5334120"/>
              <a:ext cx="1575000" cy="19440"/>
            </p14:xfrm>
          </p:contentPart>
        </mc:Choice>
        <mc:Fallback>
          <p:pic>
            <p:nvPicPr>
              <p:cNvPr id="19" name="Tinta 18">
                <a:extLst>
                  <a:ext uri="{FF2B5EF4-FFF2-40B4-BE49-F238E27FC236}">
                    <a16:creationId xmlns:a16="http://schemas.microsoft.com/office/drawing/2014/main" id="{5EC8FD2C-EB28-437C-839C-F850E6FA074B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7128000" y="5270760"/>
                <a:ext cx="1606320" cy="146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1213361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251</Words>
  <Application>Microsoft Office PowerPoint</Application>
  <PresentationFormat>Widescreen</PresentationFormat>
  <Paragraphs>30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Aharoni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Laercio Comar</dc:creator>
  <cp:lastModifiedBy>Laercio Comar</cp:lastModifiedBy>
  <cp:revision>62</cp:revision>
  <dcterms:created xsi:type="dcterms:W3CDTF">2020-11-28T14:11:50Z</dcterms:created>
  <dcterms:modified xsi:type="dcterms:W3CDTF">2021-04-17T15:23:50Z</dcterms:modified>
</cp:coreProperties>
</file>