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9" r:id="rId2"/>
    <p:sldId id="346" r:id="rId3"/>
    <p:sldId id="347" r:id="rId4"/>
    <p:sldId id="331" r:id="rId5"/>
    <p:sldId id="348" r:id="rId6"/>
    <p:sldId id="283" r:id="rId7"/>
    <p:sldId id="349" r:id="rId8"/>
    <p:sldId id="358" r:id="rId9"/>
    <p:sldId id="357" r:id="rId10"/>
    <p:sldId id="362" r:id="rId11"/>
    <p:sldId id="363" r:id="rId12"/>
    <p:sldId id="361" r:id="rId13"/>
    <p:sldId id="337" r:id="rId14"/>
    <p:sldId id="360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Windows%2010\iCloudDrive\ADDE%20Monitor\Relatorios%20Resumo%20estatistico\Resumo%20Estat&#237;stico%202021%2002\Relatorio%20Estatistico%202021%20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883754016729217E-2"/>
          <c:y val="5.5555555555555552E-2"/>
          <c:w val="0.94540908087423647"/>
          <c:h val="0.786683531746031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Inad!$A$2:$B$2</c:f>
              <c:strCache>
                <c:ptCount val="2"/>
                <c:pt idx="0">
                  <c:v>120</c:v>
                </c:pt>
                <c:pt idx="1">
                  <c:v>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Inad!$C$2:$T$2</c:f>
            </c:numRef>
          </c:val>
          <c:extLst>
            <c:ext xmlns:c16="http://schemas.microsoft.com/office/drawing/2014/chart" uri="{C3380CC4-5D6E-409C-BE32-E72D297353CC}">
              <c16:uniqueId val="{00000000-8350-4F12-A99D-1DC7620ECAFD}"/>
            </c:ext>
          </c:extLst>
        </c:ser>
        <c:ser>
          <c:idx val="1"/>
          <c:order val="1"/>
          <c:tx>
            <c:strRef>
              <c:f>Inad!$A$3:$B$3</c:f>
              <c:strCache>
                <c:ptCount val="2"/>
                <c:pt idx="0">
                  <c:v>136</c:v>
                </c:pt>
                <c:pt idx="1">
                  <c:v>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Inad!$C$3:$T$3</c:f>
            </c:numRef>
          </c:val>
          <c:extLst>
            <c:ext xmlns:c16="http://schemas.microsoft.com/office/drawing/2014/chart" uri="{C3380CC4-5D6E-409C-BE32-E72D297353CC}">
              <c16:uniqueId val="{00000001-8350-4F12-A99D-1DC7620ECAFD}"/>
            </c:ext>
          </c:extLst>
        </c:ser>
        <c:ser>
          <c:idx val="2"/>
          <c:order val="2"/>
          <c:tx>
            <c:strRef>
              <c:f>Inad!$A$4:$B$4</c:f>
              <c:strCache>
                <c:ptCount val="2"/>
                <c:pt idx="0">
                  <c:v>137</c:v>
                </c:pt>
                <c:pt idx="1">
                  <c:v>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Inad!$C$4:$T$4</c:f>
            </c:numRef>
          </c:val>
          <c:extLst>
            <c:ext xmlns:c16="http://schemas.microsoft.com/office/drawing/2014/chart" uri="{C3380CC4-5D6E-409C-BE32-E72D297353CC}">
              <c16:uniqueId val="{00000002-8350-4F12-A99D-1DC7620ECAFD}"/>
            </c:ext>
          </c:extLst>
        </c:ser>
        <c:ser>
          <c:idx val="3"/>
          <c:order val="3"/>
          <c:tx>
            <c:strRef>
              <c:f>Inad!$A$5:$B$5</c:f>
              <c:strCache>
                <c:ptCount val="2"/>
                <c:pt idx="0">
                  <c:v>155</c:v>
                </c:pt>
                <c:pt idx="1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Inad!$C$5:$T$5</c:f>
            </c:numRef>
          </c:val>
          <c:extLst>
            <c:ext xmlns:c16="http://schemas.microsoft.com/office/drawing/2014/chart" uri="{C3380CC4-5D6E-409C-BE32-E72D297353CC}">
              <c16:uniqueId val="{00000003-8350-4F12-A99D-1DC7620ECAFD}"/>
            </c:ext>
          </c:extLst>
        </c:ser>
        <c:ser>
          <c:idx val="4"/>
          <c:order val="4"/>
          <c:tx>
            <c:strRef>
              <c:f>Inad!$A$6:$B$6</c:f>
              <c:strCache>
                <c:ptCount val="2"/>
                <c:pt idx="0">
                  <c:v>172</c:v>
                </c:pt>
                <c:pt idx="1">
                  <c:v>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Inad!$C$6:$T$6</c:f>
            </c:numRef>
          </c:val>
          <c:extLst>
            <c:ext xmlns:c16="http://schemas.microsoft.com/office/drawing/2014/chart" uri="{C3380CC4-5D6E-409C-BE32-E72D297353CC}">
              <c16:uniqueId val="{00000004-8350-4F12-A99D-1DC7620ECAFD}"/>
            </c:ext>
          </c:extLst>
        </c:ser>
        <c:ser>
          <c:idx val="5"/>
          <c:order val="5"/>
          <c:tx>
            <c:strRef>
              <c:f>Inad!$A$7:$B$7</c:f>
              <c:strCache>
                <c:ptCount val="2"/>
                <c:pt idx="0">
                  <c:v>174</c:v>
                </c:pt>
                <c:pt idx="1">
                  <c:v>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Inad!$C$7:$T$7</c:f>
            </c:numRef>
          </c:val>
          <c:extLst>
            <c:ext xmlns:c16="http://schemas.microsoft.com/office/drawing/2014/chart" uri="{C3380CC4-5D6E-409C-BE32-E72D297353CC}">
              <c16:uniqueId val="{00000005-8350-4F12-A99D-1DC7620ECAFD}"/>
            </c:ext>
          </c:extLst>
        </c:ser>
        <c:ser>
          <c:idx val="6"/>
          <c:order val="6"/>
          <c:tx>
            <c:strRef>
              <c:f>Inad!$A$8:$B$8</c:f>
              <c:strCache>
                <c:ptCount val="2"/>
                <c:pt idx="0">
                  <c:v>180</c:v>
                </c:pt>
                <c:pt idx="1">
                  <c:v>7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Inad!$C$8:$T$8</c:f>
            </c:numRef>
          </c:val>
          <c:extLst>
            <c:ext xmlns:c16="http://schemas.microsoft.com/office/drawing/2014/chart" uri="{C3380CC4-5D6E-409C-BE32-E72D297353CC}">
              <c16:uniqueId val="{00000006-8350-4F12-A99D-1DC7620ECAFD}"/>
            </c:ext>
          </c:extLst>
        </c:ser>
        <c:ser>
          <c:idx val="7"/>
          <c:order val="7"/>
          <c:tx>
            <c:strRef>
              <c:f>Inad!$A$9:$B$9</c:f>
              <c:strCache>
                <c:ptCount val="2"/>
                <c:pt idx="0">
                  <c:v>221</c:v>
                </c:pt>
                <c:pt idx="1">
                  <c:v>8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Inad!$C$9:$T$9</c:f>
            </c:numRef>
          </c:val>
          <c:extLst>
            <c:ext xmlns:c16="http://schemas.microsoft.com/office/drawing/2014/chart" uri="{C3380CC4-5D6E-409C-BE32-E72D297353CC}">
              <c16:uniqueId val="{00000007-8350-4F12-A99D-1DC7620ECAFD}"/>
            </c:ext>
          </c:extLst>
        </c:ser>
        <c:ser>
          <c:idx val="8"/>
          <c:order val="8"/>
          <c:tx>
            <c:strRef>
              <c:f>Inad!$A$10:$B$10</c:f>
              <c:strCache>
                <c:ptCount val="2"/>
                <c:pt idx="0">
                  <c:v>225</c:v>
                </c:pt>
                <c:pt idx="1">
                  <c:v>9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Inad!$C$10:$T$10</c:f>
            </c:numRef>
          </c:val>
          <c:extLst>
            <c:ext xmlns:c16="http://schemas.microsoft.com/office/drawing/2014/chart" uri="{C3380CC4-5D6E-409C-BE32-E72D297353CC}">
              <c16:uniqueId val="{00000008-8350-4F12-A99D-1DC7620ECAFD}"/>
            </c:ext>
          </c:extLst>
        </c:ser>
        <c:ser>
          <c:idx val="9"/>
          <c:order val="9"/>
          <c:tx>
            <c:strRef>
              <c:f>Inad!$A$11:$B$11</c:f>
              <c:strCache>
                <c:ptCount val="2"/>
                <c:pt idx="0">
                  <c:v>230</c:v>
                </c:pt>
                <c:pt idx="1">
                  <c:v>10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Inad!$C$11:$T$11</c:f>
            </c:numRef>
          </c:val>
          <c:extLst>
            <c:ext xmlns:c16="http://schemas.microsoft.com/office/drawing/2014/chart" uri="{C3380CC4-5D6E-409C-BE32-E72D297353CC}">
              <c16:uniqueId val="{00000009-8350-4F12-A99D-1DC7620ECAFD}"/>
            </c:ext>
          </c:extLst>
        </c:ser>
        <c:ser>
          <c:idx val="10"/>
          <c:order val="10"/>
          <c:tx>
            <c:strRef>
              <c:f>Inad!$A$12:$B$12</c:f>
              <c:strCache>
                <c:ptCount val="2"/>
                <c:pt idx="0">
                  <c:v>236</c:v>
                </c:pt>
                <c:pt idx="1">
                  <c:v>11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Inad!$C$12:$T$12</c:f>
            </c:numRef>
          </c:val>
          <c:extLst>
            <c:ext xmlns:c16="http://schemas.microsoft.com/office/drawing/2014/chart" uri="{C3380CC4-5D6E-409C-BE32-E72D297353CC}">
              <c16:uniqueId val="{0000000A-8350-4F12-A99D-1DC7620ECAFD}"/>
            </c:ext>
          </c:extLst>
        </c:ser>
        <c:ser>
          <c:idx val="11"/>
          <c:order val="11"/>
          <c:tx>
            <c:strRef>
              <c:f>Inad!$A$13:$B$13</c:f>
              <c:strCache>
                <c:ptCount val="2"/>
                <c:pt idx="0">
                  <c:v>238</c:v>
                </c:pt>
                <c:pt idx="1">
                  <c:v>12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Inad!$C$13:$T$13</c:f>
            </c:numRef>
          </c:val>
          <c:extLst>
            <c:ext xmlns:c16="http://schemas.microsoft.com/office/drawing/2014/chart" uri="{C3380CC4-5D6E-409C-BE32-E72D297353CC}">
              <c16:uniqueId val="{0000000B-8350-4F12-A99D-1DC7620ECAFD}"/>
            </c:ext>
          </c:extLst>
        </c:ser>
        <c:ser>
          <c:idx val="12"/>
          <c:order val="12"/>
          <c:tx>
            <c:strRef>
              <c:f>Inad!$A$14:$B$14</c:f>
              <c:strCache>
                <c:ptCount val="2"/>
                <c:pt idx="0">
                  <c:v>240</c:v>
                </c:pt>
                <c:pt idx="1">
                  <c:v>13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Inad!$C$14:$T$14</c:f>
            </c:numRef>
          </c:val>
          <c:extLst>
            <c:ext xmlns:c16="http://schemas.microsoft.com/office/drawing/2014/chart" uri="{C3380CC4-5D6E-409C-BE32-E72D297353CC}">
              <c16:uniqueId val="{0000000C-8350-4F12-A99D-1DC7620ECAFD}"/>
            </c:ext>
          </c:extLst>
        </c:ser>
        <c:ser>
          <c:idx val="13"/>
          <c:order val="13"/>
          <c:tx>
            <c:strRef>
              <c:f>Inad!$A$15:$B$15</c:f>
              <c:strCache>
                <c:ptCount val="2"/>
                <c:pt idx="0">
                  <c:v>244</c:v>
                </c:pt>
                <c:pt idx="1">
                  <c:v>14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Inad!$C$15:$T$15</c:f>
            </c:numRef>
          </c:val>
          <c:extLst>
            <c:ext xmlns:c16="http://schemas.microsoft.com/office/drawing/2014/chart" uri="{C3380CC4-5D6E-409C-BE32-E72D297353CC}">
              <c16:uniqueId val="{0000000D-8350-4F12-A99D-1DC7620ECAFD}"/>
            </c:ext>
          </c:extLst>
        </c:ser>
        <c:ser>
          <c:idx val="14"/>
          <c:order val="14"/>
          <c:tx>
            <c:strRef>
              <c:f>Inad!$A$16:$B$16</c:f>
              <c:strCache>
                <c:ptCount val="2"/>
                <c:pt idx="0">
                  <c:v>245</c:v>
                </c:pt>
                <c:pt idx="1">
                  <c:v>15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Inad!$C$16:$T$16</c:f>
            </c:numRef>
          </c:val>
          <c:extLst>
            <c:ext xmlns:c16="http://schemas.microsoft.com/office/drawing/2014/chart" uri="{C3380CC4-5D6E-409C-BE32-E72D297353CC}">
              <c16:uniqueId val="{0000000E-8350-4F12-A99D-1DC7620ECAFD}"/>
            </c:ext>
          </c:extLst>
        </c:ser>
        <c:ser>
          <c:idx val="15"/>
          <c:order val="15"/>
          <c:tx>
            <c:strRef>
              <c:f>Inad!$A$17:$B$17</c:f>
              <c:strCache>
                <c:ptCount val="2"/>
                <c:pt idx="0">
                  <c:v>262</c:v>
                </c:pt>
                <c:pt idx="1">
                  <c:v>16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Inad!$C$17:$T$17</c:f>
            </c:numRef>
          </c:val>
          <c:extLst>
            <c:ext xmlns:c16="http://schemas.microsoft.com/office/drawing/2014/chart" uri="{C3380CC4-5D6E-409C-BE32-E72D297353CC}">
              <c16:uniqueId val="{0000000F-8350-4F12-A99D-1DC7620ECAFD}"/>
            </c:ext>
          </c:extLst>
        </c:ser>
        <c:ser>
          <c:idx val="16"/>
          <c:order val="16"/>
          <c:tx>
            <c:strRef>
              <c:f>Inad!$A$18:$B$18</c:f>
              <c:strCache>
                <c:ptCount val="2"/>
                <c:pt idx="0">
                  <c:v>263</c:v>
                </c:pt>
                <c:pt idx="1">
                  <c:v>17</c:v>
                </c:pt>
              </c:strCache>
            </c:strRef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Inad!$C$18:$T$18</c:f>
            </c:numRef>
          </c:val>
          <c:extLst>
            <c:ext xmlns:c16="http://schemas.microsoft.com/office/drawing/2014/chart" uri="{C3380CC4-5D6E-409C-BE32-E72D297353CC}">
              <c16:uniqueId val="{00000010-8350-4F12-A99D-1DC7620ECAFD}"/>
            </c:ext>
          </c:extLst>
        </c:ser>
        <c:ser>
          <c:idx val="17"/>
          <c:order val="17"/>
          <c:tx>
            <c:strRef>
              <c:f>Inad!$A$19:$B$19</c:f>
              <c:strCache>
                <c:ptCount val="2"/>
                <c:pt idx="0">
                  <c:v>265</c:v>
                </c:pt>
                <c:pt idx="1">
                  <c:v>18</c:v>
                </c:pt>
              </c:strCache>
            </c:strRef>
          </c:tx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Inad!$C$19:$T$19</c:f>
            </c:numRef>
          </c:val>
          <c:extLst>
            <c:ext xmlns:c16="http://schemas.microsoft.com/office/drawing/2014/chart" uri="{C3380CC4-5D6E-409C-BE32-E72D297353CC}">
              <c16:uniqueId val="{00000011-8350-4F12-A99D-1DC7620ECAFD}"/>
            </c:ext>
          </c:extLst>
        </c:ser>
        <c:ser>
          <c:idx val="18"/>
          <c:order val="18"/>
          <c:tx>
            <c:strRef>
              <c:f>Inad!$A$20:$B$20</c:f>
              <c:strCache>
                <c:ptCount val="2"/>
                <c:pt idx="0">
                  <c:v>266</c:v>
                </c:pt>
                <c:pt idx="1">
                  <c:v>19</c:v>
                </c:pt>
              </c:strCache>
            </c:strRef>
          </c:tx>
          <c:spPr>
            <a:solidFill>
              <a:schemeClr val="accent1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Inad!$C$20:$T$20</c:f>
            </c:numRef>
          </c:val>
          <c:extLst>
            <c:ext xmlns:c16="http://schemas.microsoft.com/office/drawing/2014/chart" uri="{C3380CC4-5D6E-409C-BE32-E72D297353CC}">
              <c16:uniqueId val="{00000012-8350-4F12-A99D-1DC7620ECAFD}"/>
            </c:ext>
          </c:extLst>
        </c:ser>
        <c:ser>
          <c:idx val="19"/>
          <c:order val="19"/>
          <c:tx>
            <c:strRef>
              <c:f>Inad!$A$21:$B$21</c:f>
              <c:strCache>
                <c:ptCount val="2"/>
                <c:pt idx="0">
                  <c:v>267</c:v>
                </c:pt>
                <c:pt idx="1">
                  <c:v>20</c:v>
                </c:pt>
              </c:strCache>
            </c:strRef>
          </c:tx>
          <c:spPr>
            <a:solidFill>
              <a:schemeClr val="accent2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Inad!$C$21:$T$21</c:f>
            </c:numRef>
          </c:val>
          <c:extLst>
            <c:ext xmlns:c16="http://schemas.microsoft.com/office/drawing/2014/chart" uri="{C3380CC4-5D6E-409C-BE32-E72D297353CC}">
              <c16:uniqueId val="{00000013-8350-4F12-A99D-1DC7620ECAFD}"/>
            </c:ext>
          </c:extLst>
        </c:ser>
        <c:ser>
          <c:idx val="20"/>
          <c:order val="20"/>
          <c:tx>
            <c:strRef>
              <c:f>Inad!$A$22:$B$22</c:f>
              <c:strCache>
                <c:ptCount val="2"/>
                <c:pt idx="0">
                  <c:v>270</c:v>
                </c:pt>
                <c:pt idx="1">
                  <c:v>21</c:v>
                </c:pt>
              </c:strCache>
            </c:strRef>
          </c:tx>
          <c:spPr>
            <a:solidFill>
              <a:schemeClr val="accent3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Inad!$C$22:$T$22</c:f>
            </c:numRef>
          </c:val>
          <c:extLst>
            <c:ext xmlns:c16="http://schemas.microsoft.com/office/drawing/2014/chart" uri="{C3380CC4-5D6E-409C-BE32-E72D297353CC}">
              <c16:uniqueId val="{00000014-8350-4F12-A99D-1DC7620ECAFD}"/>
            </c:ext>
          </c:extLst>
        </c:ser>
        <c:ser>
          <c:idx val="21"/>
          <c:order val="21"/>
          <c:tx>
            <c:strRef>
              <c:f>Inad!$A$23:$B$23</c:f>
              <c:strCache>
                <c:ptCount val="2"/>
                <c:pt idx="0">
                  <c:v>275</c:v>
                </c:pt>
                <c:pt idx="1">
                  <c:v>22</c:v>
                </c:pt>
              </c:strCache>
            </c:strRef>
          </c:tx>
          <c:spPr>
            <a:solidFill>
              <a:schemeClr val="accent4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Inad!$C$23:$T$23</c:f>
            </c:numRef>
          </c:val>
          <c:extLst>
            <c:ext xmlns:c16="http://schemas.microsoft.com/office/drawing/2014/chart" uri="{C3380CC4-5D6E-409C-BE32-E72D297353CC}">
              <c16:uniqueId val="{00000015-8350-4F12-A99D-1DC7620ECAFD}"/>
            </c:ext>
          </c:extLst>
        </c:ser>
        <c:ser>
          <c:idx val="22"/>
          <c:order val="22"/>
          <c:tx>
            <c:strRef>
              <c:f>Inad!$A$24:$B$24</c:f>
              <c:strCache>
                <c:ptCount val="2"/>
                <c:pt idx="0">
                  <c:v>280</c:v>
                </c:pt>
                <c:pt idx="1">
                  <c:v>23</c:v>
                </c:pt>
              </c:strCache>
            </c:strRef>
          </c:tx>
          <c:spPr>
            <a:solidFill>
              <a:schemeClr val="accent5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Inad!$C$24:$T$24</c:f>
            </c:numRef>
          </c:val>
          <c:extLst>
            <c:ext xmlns:c16="http://schemas.microsoft.com/office/drawing/2014/chart" uri="{C3380CC4-5D6E-409C-BE32-E72D297353CC}">
              <c16:uniqueId val="{00000016-8350-4F12-A99D-1DC7620ECAFD}"/>
            </c:ext>
          </c:extLst>
        </c:ser>
        <c:ser>
          <c:idx val="23"/>
          <c:order val="23"/>
          <c:tx>
            <c:strRef>
              <c:f>Inad!$A$25:$B$25</c:f>
              <c:strCache>
                <c:ptCount val="2"/>
                <c:pt idx="0">
                  <c:v>291</c:v>
                </c:pt>
                <c:pt idx="1">
                  <c:v>24</c:v>
                </c:pt>
              </c:strCache>
            </c:strRef>
          </c:tx>
          <c:spPr>
            <a:solidFill>
              <a:schemeClr val="accent6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Inad!$C$25:$T$25</c:f>
            </c:numRef>
          </c:val>
          <c:extLst>
            <c:ext xmlns:c16="http://schemas.microsoft.com/office/drawing/2014/chart" uri="{C3380CC4-5D6E-409C-BE32-E72D297353CC}">
              <c16:uniqueId val="{00000017-8350-4F12-A99D-1DC7620ECAFD}"/>
            </c:ext>
          </c:extLst>
        </c:ser>
        <c:ser>
          <c:idx val="24"/>
          <c:order val="24"/>
          <c:tx>
            <c:strRef>
              <c:f>Inad!$A$26:$B$26</c:f>
              <c:strCache>
                <c:ptCount val="2"/>
                <c:pt idx="0">
                  <c:v>319</c:v>
                </c:pt>
                <c:pt idx="1">
                  <c:v>25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Inad!$C$26:$T$26</c:f>
            </c:numRef>
          </c:val>
          <c:extLst>
            <c:ext xmlns:c16="http://schemas.microsoft.com/office/drawing/2014/chart" uri="{C3380CC4-5D6E-409C-BE32-E72D297353CC}">
              <c16:uniqueId val="{00000018-8350-4F12-A99D-1DC7620ECAFD}"/>
            </c:ext>
          </c:extLst>
        </c:ser>
        <c:ser>
          <c:idx val="25"/>
          <c:order val="25"/>
          <c:tx>
            <c:strRef>
              <c:f>Inad!$A$27:$B$27</c:f>
              <c:strCache>
                <c:ptCount val="2"/>
                <c:pt idx="0">
                  <c:v>343</c:v>
                </c:pt>
                <c:pt idx="1">
                  <c:v>26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Inad!$C$27:$T$27</c:f>
            </c:numRef>
          </c:val>
          <c:extLst>
            <c:ext xmlns:c16="http://schemas.microsoft.com/office/drawing/2014/chart" uri="{C3380CC4-5D6E-409C-BE32-E72D297353CC}">
              <c16:uniqueId val="{00000019-8350-4F12-A99D-1DC7620ECAFD}"/>
            </c:ext>
          </c:extLst>
        </c:ser>
        <c:ser>
          <c:idx val="26"/>
          <c:order val="26"/>
          <c:tx>
            <c:strRef>
              <c:f>Inad!$A$28:$B$28</c:f>
              <c:strCache>
                <c:ptCount val="2"/>
                <c:pt idx="0">
                  <c:v>415</c:v>
                </c:pt>
                <c:pt idx="1">
                  <c:v>27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Inad!$C$28:$T$28</c:f>
            </c:numRef>
          </c:val>
          <c:extLst>
            <c:ext xmlns:c16="http://schemas.microsoft.com/office/drawing/2014/chart" uri="{C3380CC4-5D6E-409C-BE32-E72D297353CC}">
              <c16:uniqueId val="{0000001A-8350-4F12-A99D-1DC7620ECAFD}"/>
            </c:ext>
          </c:extLst>
        </c:ser>
        <c:ser>
          <c:idx val="27"/>
          <c:order val="27"/>
          <c:tx>
            <c:strRef>
              <c:f>Inad!$A$29:$B$29</c:f>
              <c:strCache>
                <c:ptCount val="2"/>
                <c:pt idx="0">
                  <c:v>417</c:v>
                </c:pt>
                <c:pt idx="1">
                  <c:v>28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Inad!$C$29:$T$29</c:f>
            </c:numRef>
          </c:val>
          <c:extLst>
            <c:ext xmlns:c16="http://schemas.microsoft.com/office/drawing/2014/chart" uri="{C3380CC4-5D6E-409C-BE32-E72D297353CC}">
              <c16:uniqueId val="{0000001B-8350-4F12-A99D-1DC7620ECAFD}"/>
            </c:ext>
          </c:extLst>
        </c:ser>
        <c:ser>
          <c:idx val="28"/>
          <c:order val="28"/>
          <c:tx>
            <c:strRef>
              <c:f>Inad!$A$30:$B$30</c:f>
              <c:strCache>
                <c:ptCount val="2"/>
                <c:pt idx="0">
                  <c:v>505</c:v>
                </c:pt>
                <c:pt idx="1">
                  <c:v>29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Inad!$C$30:$T$30</c:f>
            </c:numRef>
          </c:val>
          <c:extLst>
            <c:ext xmlns:c16="http://schemas.microsoft.com/office/drawing/2014/chart" uri="{C3380CC4-5D6E-409C-BE32-E72D297353CC}">
              <c16:uniqueId val="{0000001C-8350-4F12-A99D-1DC7620ECAFD}"/>
            </c:ext>
          </c:extLst>
        </c:ser>
        <c:ser>
          <c:idx val="29"/>
          <c:order val="29"/>
          <c:tx>
            <c:strRef>
              <c:f>Inad!$A$31:$B$31</c:f>
              <c:strCache>
                <c:ptCount val="2"/>
                <c:pt idx="0">
                  <c:v>532</c:v>
                </c:pt>
                <c:pt idx="1">
                  <c:v>30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Inad!$C$31:$T$31</c:f>
            </c:numRef>
          </c:val>
          <c:extLst>
            <c:ext xmlns:c16="http://schemas.microsoft.com/office/drawing/2014/chart" uri="{C3380CC4-5D6E-409C-BE32-E72D297353CC}">
              <c16:uniqueId val="{0000001D-8350-4F12-A99D-1DC7620ECAFD}"/>
            </c:ext>
          </c:extLst>
        </c:ser>
        <c:ser>
          <c:idx val="30"/>
          <c:order val="30"/>
          <c:tx>
            <c:strRef>
              <c:f>Inad!$A$32:$B$32</c:f>
              <c:strCache>
                <c:ptCount val="2"/>
                <c:pt idx="0">
                  <c:v>541</c:v>
                </c:pt>
                <c:pt idx="1">
                  <c:v>31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Inad!$C$32:$T$32</c:f>
            </c:numRef>
          </c:val>
          <c:extLst>
            <c:ext xmlns:c16="http://schemas.microsoft.com/office/drawing/2014/chart" uri="{C3380CC4-5D6E-409C-BE32-E72D297353CC}">
              <c16:uniqueId val="{0000001E-8350-4F12-A99D-1DC7620ECAFD}"/>
            </c:ext>
          </c:extLst>
        </c:ser>
        <c:ser>
          <c:idx val="31"/>
          <c:order val="31"/>
          <c:tx>
            <c:strRef>
              <c:f>Inad!$A$33:$B$33</c:f>
              <c:strCache>
                <c:ptCount val="2"/>
                <c:pt idx="0">
                  <c:v>613</c:v>
                </c:pt>
                <c:pt idx="1">
                  <c:v>32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Inad!$C$33:$T$33</c:f>
            </c:numRef>
          </c:val>
          <c:extLst>
            <c:ext xmlns:c16="http://schemas.microsoft.com/office/drawing/2014/chart" uri="{C3380CC4-5D6E-409C-BE32-E72D297353CC}">
              <c16:uniqueId val="{0000001F-8350-4F12-A99D-1DC7620ECAFD}"/>
            </c:ext>
          </c:extLst>
        </c:ser>
        <c:ser>
          <c:idx val="32"/>
          <c:order val="32"/>
          <c:tx>
            <c:strRef>
              <c:f>Inad!$A$34:$B$34</c:f>
              <c:strCache>
                <c:ptCount val="2"/>
                <c:pt idx="0">
                  <c:v>723</c:v>
                </c:pt>
                <c:pt idx="1">
                  <c:v>33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Inad!$C$34:$T$34</c:f>
            </c:numRef>
          </c:val>
          <c:extLst>
            <c:ext xmlns:c16="http://schemas.microsoft.com/office/drawing/2014/chart" uri="{C3380CC4-5D6E-409C-BE32-E72D297353CC}">
              <c16:uniqueId val="{00000020-8350-4F12-A99D-1DC7620ECAFD}"/>
            </c:ext>
          </c:extLst>
        </c:ser>
        <c:ser>
          <c:idx val="33"/>
          <c:order val="33"/>
          <c:tx>
            <c:strRef>
              <c:f>Inad!$A$35:$B$35</c:f>
              <c:strCache>
                <c:ptCount val="2"/>
                <c:pt idx="0">
                  <c:v>725</c:v>
                </c:pt>
                <c:pt idx="1">
                  <c:v>34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Inad!$C$35:$T$35</c:f>
            </c:numRef>
          </c:val>
          <c:extLst>
            <c:ext xmlns:c16="http://schemas.microsoft.com/office/drawing/2014/chart" uri="{C3380CC4-5D6E-409C-BE32-E72D297353CC}">
              <c16:uniqueId val="{00000021-8350-4F12-A99D-1DC7620ECAFD}"/>
            </c:ext>
          </c:extLst>
        </c:ser>
        <c:ser>
          <c:idx val="34"/>
          <c:order val="34"/>
          <c:tx>
            <c:strRef>
              <c:f>Inad!$A$36:$B$36</c:f>
              <c:strCache>
                <c:ptCount val="2"/>
                <c:pt idx="0">
                  <c:v>802</c:v>
                </c:pt>
                <c:pt idx="1">
                  <c:v>35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Inad!$C$36:$T$36</c:f>
            </c:numRef>
          </c:val>
          <c:extLst>
            <c:ext xmlns:c16="http://schemas.microsoft.com/office/drawing/2014/chart" uri="{C3380CC4-5D6E-409C-BE32-E72D297353CC}">
              <c16:uniqueId val="{00000022-8350-4F12-A99D-1DC7620ECAFD}"/>
            </c:ext>
          </c:extLst>
        </c:ser>
        <c:ser>
          <c:idx val="35"/>
          <c:order val="35"/>
          <c:tx>
            <c:strRef>
              <c:f>Inad!$A$37:$B$37</c:f>
              <c:strCache>
                <c:ptCount val="2"/>
                <c:pt idx="0">
                  <c:v>813</c:v>
                </c:pt>
                <c:pt idx="1">
                  <c:v>36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Inad!$C$37:$T$37</c:f>
            </c:numRef>
          </c:val>
          <c:extLst>
            <c:ext xmlns:c16="http://schemas.microsoft.com/office/drawing/2014/chart" uri="{C3380CC4-5D6E-409C-BE32-E72D297353CC}">
              <c16:uniqueId val="{00000023-8350-4F12-A99D-1DC7620ECAFD}"/>
            </c:ext>
          </c:extLst>
        </c:ser>
        <c:ser>
          <c:idx val="36"/>
          <c:order val="36"/>
          <c:tx>
            <c:strRef>
              <c:f>Inad!$A$38:$B$38</c:f>
              <c:strCache>
                <c:ptCount val="2"/>
                <c:pt idx="0">
                  <c:v>Média</c:v>
                </c:pt>
                <c:pt idx="1">
                  <c:v>ADDE</c:v>
                </c:pt>
              </c:strCache>
            </c:strRef>
          </c:tx>
          <c:spPr>
            <a:solidFill>
              <a:srgbClr val="70AD47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Atual</c:v>
                </c:pt>
              </c:strCache>
            </c:strRef>
          </c:cat>
          <c:val>
            <c:numRef>
              <c:f>Inad!$C$38:$T$38</c:f>
              <c:numCache>
                <c:formatCode>0.0_ ;[Red]\-0.0\ </c:formatCode>
                <c:ptCount val="18"/>
                <c:pt idx="0">
                  <c:v>8.5</c:v>
                </c:pt>
                <c:pt idx="1">
                  <c:v>9.6</c:v>
                </c:pt>
                <c:pt idx="2" formatCode="0.0">
                  <c:v>10</c:v>
                </c:pt>
                <c:pt idx="3">
                  <c:v>10.07185082966383</c:v>
                </c:pt>
                <c:pt idx="4">
                  <c:v>10.523915493616792</c:v>
                </c:pt>
                <c:pt idx="5">
                  <c:v>14.024321563126316</c:v>
                </c:pt>
                <c:pt idx="6" formatCode="#,##0.0">
                  <c:v>22.8</c:v>
                </c:pt>
                <c:pt idx="7" formatCode="0.0">
                  <c:v>20.429153954432596</c:v>
                </c:pt>
                <c:pt idx="8">
                  <c:v>16.261746848571619</c:v>
                </c:pt>
                <c:pt idx="9">
                  <c:v>13.4</c:v>
                </c:pt>
                <c:pt idx="10">
                  <c:v>13.4</c:v>
                </c:pt>
                <c:pt idx="11">
                  <c:v>11</c:v>
                </c:pt>
                <c:pt idx="12">
                  <c:v>10.5</c:v>
                </c:pt>
                <c:pt idx="13" formatCode="General">
                  <c:v>9.8000000000000007</c:v>
                </c:pt>
                <c:pt idx="14" formatCode="0.0">
                  <c:v>10.410092274692174</c:v>
                </c:pt>
                <c:pt idx="15">
                  <c:v>9.8000000000000007</c:v>
                </c:pt>
                <c:pt idx="16">
                  <c:v>8.8209817919069398</c:v>
                </c:pt>
                <c:pt idx="17" formatCode="General">
                  <c:v>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4-8350-4F12-A99D-1DC7620ECAF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58125648"/>
        <c:axId val="658124992"/>
      </c:barChart>
      <c:catAx>
        <c:axId val="658125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58124992"/>
        <c:crosses val="autoZero"/>
        <c:auto val="1"/>
        <c:lblAlgn val="ctr"/>
        <c:lblOffset val="100"/>
        <c:noMultiLvlLbl val="0"/>
      </c:catAx>
      <c:valAx>
        <c:axId val="658124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_ ;[Red]\-0.0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58125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300" b="1" i="0" baseline="0"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3:13.9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1217 10901 0,'-18'0'391,"36"0"-360,0 0-15,-1 0-16,19 0 718,-19 0-702,19 0-16,105 0 16,17 0-1,1 0 1,-35 0-1,-36 0 1,-35 0 15,-36 0-15,19 0 0,-19 0-1,36 0 1,-35 0-16,17 0 15,0 0-15,18 0 16,-17 0 0,-1 0-1,35 0 1,-17 0 0,18 0-1,-18 0 1,0 0-1,-36 0 1,19 0 15,-1 0-15,18 0 0,17 0-1,1 0 1,0 0-1,-1 0 1,-35 0 0,18 0-1,18 0 1,-1 0 0,19 0-1,-36 0 1,-18 0-1,53 0 1,-17 0 15,-19 0-15,1 0 0,-17 0-1,17 0 1,-18 0-1,0 0 1,18 0 0,0 0-1,18 0 1,-1 0 0,1 0-1,-36 0-15,0 0 16,0 0-1,1 0 1,-1 0 0,-17 0 15,35 0-15,-18 0-1,-18 0 1,36 0-1,0 0 1,-17 0 0,17 0-1,-18 0-15,-18 0 16,1 0 62,0 0-15,-1 0-48,1 0 1,17 0-1,-17 0 1,0 0-16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4:50.46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11201 4798 0,'17'0'125,"1"0"-110,17 0-15,18 0 16,53 0 0,-18 0-1,18 0 1,-53 0 0,0 0-1,0 0 1,-36 0-16,36 0 15,-17 0-15,69 0 16,37 0 0,-19 0-1,18 0 17,-53 0-17,-35 0 1,-17 0-1,16 0 1,19 0 0,0 0-1,-1 0 1,-35 0 0,1 0-16,34 0 15,-17 0 1,-35 0-1,17 0 1,36 0 0,-1 0-1,-35 0 17,36 0-17,0 0 1,-1 0-1,-17 0 1,-35 0 0,-1 0 31,1 0-47,0 0 15,-1 0 1,19 0-1,-19 0 17,1 0-32,-1 0 31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4:52.2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20849 4445 0,'18'0'63,"-1"0"-63,1 0 15,0 0 1,52 0 0,54 0-1,-1 0 16,36 0-15,-18 0 0,-53 0-1,18 0 1,18 0 0,-36 0-1,0 0 1,35 0-1,-70 0-15,53 0 16,-35 0 0,-54 0-1,1 0 1,0 0 0,35 0 15,0 0-16,17 0 1,-35 0 15,-17 0-15,17 0 0,1 0-1,-19 0 48,1 0-48,17 0-15,36 0 16,-54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4:53.91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20884 4780 0,'18'0'125,"0"0"-110,17 0-15,0 0 16,18 0 0,124 0-1,17 0 1,-89 0-16,54 0 16,-18 0-1,-35 0 1,-18 0-1,-35 0 1,35 0 0,-35 0-1,-35 0 1,17 0 0,18 0-1,0 0 16,35 0-15,-35 0 0,-17 0-1,16 0 1,-34 0 0,17 0-1,-17 0 1,35 0-1,17 0 1,-34 0 0,17 0-1,-18 0 1,18 0 0,0 0-1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4:56.08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11183 5362 0,'-18'0'32,"36"0"-1,0 0-31,17 0 16,18 0-1,70 0 1,-34 0-1,-1 0 1,35 0 15,36 0-15,17 0 0,1 0-1,-89 0-15,53 0 16,-53 0-1,-17 0 1,17 0 0,-53 0-1,36 0 1,-1 0 0,-17 0-1,18 0 1,-1 0-1,-34 0 17,17 0-17,0 0 1,-1 0 0,1 0-1,-17 0 1,34 0-1,1 0 1,-1 0 0,-52 0 62,0 0-16,-1 0-46,1 0-16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4:58.2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11148 5592 0,'0'17'62,"17"-17"-46,1 0-16,0 18 15,52-1 1,36 19 0,35-19-1,-17-17 1,-36 0 0,0 0-1,0 0 1,-52 0-16,69 0 15,-16 0 1,-19 0 0,-35 0 15,1 0-15,-19 0-1,36 0 1,0 0-1,-18 0 1,18 0 0,18 0-1,-1 0 1,-52 0-16,0 0 16,52 0-1,-17 0 1,-35 0-1,17 0 1,18 0 15,0 0-15,-18 0 0,36 0-1,-1 0 1,-17 0-1,-35 0 1,0 0-16,17 0 16,0 0-1,0 0 1,18 0 0,-17 0-1,-19 0 32,1 0-31,-1 0-16,19 0 15,-19 0 17,1 0 61,0 0-77,-1 0-16,1 0 16,0 0-1,17 0 1,-17 0-1,-1 0 95,1 0-110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5:25.91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31238 15346 0,'18'0'31,"-18"-18"-31,35 18 16,-17 0 0,53 0-1,-18 0 1,17 0-1,-52 0 1,-1 0 15,1 0-31,0 0 16,-1 0 15,1 0-15,0 0-1,-1 0 1,18 0 0,1 0-1,70 0 1,-18 0 0,0 0-1,-35 0-15,17 0 16,-17 0 15,-35 0-15,17 0-1,-17 0 173,0 0-173,-1 0-15,1-17 16,35-1 0,-36 0 15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5:28.5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2452 15240 0,'35'0'94,"-17"0"-94,17 0 16,0 0-16,36 0 15,-18 0 1,0 0 15,-18 0-15,0 0-1,-17 0 1,35 0 0,17 0-1,-17 0 1,88 0 0,-35 0-1,-53 0 1,-35 0-1,-1 0 17,1 0-17,17 0 17,1 0-17,-19 0 1,19 0-1,-1 0 1,0 0-16,0 0 16,18 0-1,-17 0 1,-1 0 0,0 0 15,0 0-16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5:58.80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9984 11712 0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6:18.9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10001 11712 0,'0'18'188,"18"-18"-172,35 0-16,0 0 31,-18 0-31,88 0 15,-70 0 1,0 0 0,-17 0-1,-1 0 1,18 0 15,17 0-15,19 0-1,-54 0-15,53 0 16,-53 0 0,1 0-1,-19 0 1,18 0 0,54 0-1,-1 0 1,0 0-1,18 0 1,-53 0 0,-18 0-1,18 0 17,-18 0-17,1 0 1,16 0-1,-16 0 1,-1 0 0,0 0-1,1 0 1,17 0 0,17 0-1,18 0 1,18 0-1,-18 0 1,-17 0-16,35 0 16,35 0 15,-35 0-15,17 0-1,-35 0 1,-17 0-1,-18 0 1,17 0 0,19 0-1,34 0 1,-35 0 0,0 0-1,1 0 1,-54 0-16,35 0 15,19 0 1,-1 0 0,0 0-1,0 0 1,36 0 15,-19 0-15,19 0-1,-36 0 1,0 0 0,-35 0-1,-17 0 1,52 0 0,-53 0-1,18 0 1,17 0-1,1 0 1,-36 0 0,1 0-1,17 0 1,-1 0 15,19 0-15,17 0-1,-35 0 1,18 0 0,-36 0-1,-17 0 1,34 0 0,-16 0-1,34 0 1,36 0-1,-35 0 1,-1 0 0,-17 0-1,53 0 1,0 0 0,0 0 15,-36 0-31,36 0 15,0 0 1,-36 0 0,54 0-1,-18 0 1,0 0 0,-1 0-1,-16 0 1,-19 0-1,-35 0 1,18 0 0,18 0-1,70 0 1,0 0 15,-35 0-15,35 0-1,0 0 1,-53 0 0,1 0-1,-1 0 1,0 0 0,-17 0-1,-19 0 1,1 0-1,-17 0-15,69 0 16,-16 0 0,17 0-1,-1 0 1,19 0 0,-18 0 15,-18 0-16,-35 0 1,-18 0 0,-17 0-1,17 0 1,18 0 0,53 0-1,-53 0-15,88 0 16,-53 0-1,0 0 1,18 0 0,0 0-1,-18 0 1,-17 0 0,17 0 15,-18 0-16,36 0 1,-18 0 0,-17 0-16,-36 0 15,-17 0-15,105 0 16,-35 0 0,1 0-1,-1 0 1,-18 0-1,1 0 1,-18 0 0,-18 0-1,36 0 1,-1 0 0,1 0 15,17 0-16,-53 0-15,53 0 16,-17 0 0,17 0-1,-17 0 1,35 0 0,-18 0-1,-18 0 1,1 0-1,-1 0 1,-17 0 0,-17 0-1,34 0 1,-34 0-16,52 0 31,-18 0-15,18 0-1,-17 0 1,0 0 0,34 0-1,1 0 1,35 0 0,0 0-1,-35 0 1,-18 0-1,-17 0 1,35 0 0,0 0-1,-18 0 1,18 0 0,-53 0-1,0 0 16,17 0-15,-17 0 0,0 0-1,0 0 1,0 0 0,-36 0-1,1 0 1,17 0 46,-17 0 345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6:22.3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9895 12471 0,'18'0'62,"0"0"-46,-1 0-16,1 0 15,0 0-15,17 0 16,53 0 0,0 0-1,36 0 1,17 0 15,-35 0-15,0 0-1,35 0 1,17 0 0,36 0-1,124 0 1,-71 0-1,17 0 1,-52 0 0,-88 0-1,-36 0 1,0 0 0,35 0-1,19 0 1,-1 0-1,17 0 17,-16 0-17,-19 0 1,0 0 0,-34 0-1,34 0 1,1 0-1,-1 0 1,18 0 0,-35 0-1,-35 0 1,-1 0 0,54 0-1,34 0 1,1 0-1,-71 0 1,71 0 0,-35 0-1,-1 0 1,-35 0 0,-35 0-1,-18 0 1,18 0-1,0 0 1,35 0 0,18 0-1,-18 0 1,1 0 0,16 0-1,-87 0 1,17 0-1,-17 0 1,35 0 15,70 0-15,-34 0 0,-72 0-1,1 0 79,0 0-78,-1 0-16,18 0 15,-17 0 79,0 0-63,-1 0-15,1 0-16,0 0 15,17 0 1,-17 0 78,-1 0-94,1 0 78,-1 0-62,1 0-1,0 0 1,35 0-1,-18 0 1,0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3:17.4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8396 10901 0,'-18'0'125,"36"0"-94,0 0-15,-1 0-1,1 0-15,0 0 16,17 0 0,-17 0-1,-1 0 16,1 0-15,17 0 0,-17 0 31,-1 0-47,1 0 31,0 0-16,-1 0 1,1 0 0,0 0-1,-1 0-15,1 0 16,17 0 0,0 0 15,-17 0-16,17 0 1,1 0 0,-19 0 15,1 0 0,0 0-15,17 0-1,-18 0-15,1 0 16,17 0 0,18 0-1,-17 0 1,-19 0 15,1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6:28.48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17004 12435 0,'0'0'0,"0"-17"0,18 17 31,34 0-31,37 0 32,-1 0-17,-35 0 1,17 0-1,54 0 1,70 0 0,17 0-1,19 0 1,-54 0 0,-52 0-1,-36 0 1,-71 0-16,1 0 15,0 0 1,17 0 0,18 0 15,35 0-15,0 0-1,53 0 1,-17 0-1,-1 0 1,-17 0 0,-53 0-1,-18 0-15,36 0 16,-18 0 0,17 0-1,-34 0 1,17 0-1,-36 0 32,1 0-15,0 0-17,-1 0 1,1 0-1,-1 0 1,1 0 0,0 0-1,-1 0 1,1 0 0,17 0-1,-17 0 1,17 0-1,1 0 1,-19 0 0,1 0 15,17 0-15,0 0-1,1 0-15,17 0 16,17 0-1,1 0 1,-1 0 0,1 0-1,-54 0 1,1 0 0,0 0-1,-1 0 1,19 0-1,-19 0 1,1 0 0,0 0 2937,17 0-2938,35 0-15,71 0 16,177 0 0,-53 0-1,-195 0 1,-35 0 62,1 0-62,-19 0-16,1 0 15,70 0 1,18 0 0,0 0-1,17 0 1,18 0-1,-17 0 1,17 0 0,-53 0-1,-35 0-15,-18 0 16,18 0-16,88 0 16,0 0 15,-17 0-16,17 0 1,18 0 0,-18 0-1,-35 0 1,17 0 0,-70 0-1,53 0 1,-53 0-1,-18 0-15,18 0 16,0 0 0,18 0-1,-19 0 1,-16 0 0,-1 0 30,-17 0-30,17 0 0,36 0-1,17 0 1,-18 0 0,-52 0-16,17 0 15,-17 0-15,-1 0 47,1 0-31,53 0-1,34 0 1,1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6:31.67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9948 13123 0,'0'18'78,"18"-18"-62,17 0-16,1 0 15,87 0 1,-17 0-1,-18 0 17,0 0-17,53 0 1,53 0 0,18 0-1,35 0 1,-141 0-16,53 0 15,264 0 1,-176 0 0,-53 0-1,-35 0 1,-1 0 0,1 0-1,53 0 1,17 0-1,-17 0 17,-18 0-17,-18 0 1,18 0 0,18 0-1,-53 0 1,-1 0-1,19 0 1,17 0 0,-18 0-1,-35 0 1,18 0 0,0 0-1,0 0 1,-1 0-1,1 0 17,70 0-17,-88 0 1,-35 0 0,18 0-1,-1 0 1,36 0-1,0 0 1,-18 0 0,0 0-1,-35 0 1,35 0 0,-35 0-1,52 0 16,-52 0-15,-17 0 0,34 0-1,-17 0 1,0 0 0,35 0-1,0 0 1,18 0-1,-36 0 1,18 0 0,-35 0-1,-35 0 1,17 0 0,-18 0-16,54 0 15,35 0 1,-36 0-1,-35 0 17,-52 0-17,-19 0 1,1 0 0,17 0-1,0 0 1,-17 0-1,35 0 1,0 0 15,-36 0-15,19 0 0,17 0-1,-36 0 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6:44.6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19050 8396 0,'0'0'0,"18"0"16,52 0-1,-17 0 1,18 0-1,-54 0 1,54 0 0,-18 0 15,-18 0-15,53 0-1,36 0 1,-1 0-1,-35 0 1,1 0 0,-19 0-1,18 0 1,1 0 0,16 0-1,36 0 1,1 0-1,-37 0 1,-16 0 0,-1 0 15,-18 0-15,36 0-1,-53 0 1,18 0-1,-54 0 1,19 0 0,-1 0-1,0 0 1,53 0 0,36 0-1,17 0 1,-35 0-1,0 0 1,70 0 15,-70 0-15,0 0 0,-1 0-1,37 0 1,-37 0-1,37 0 1,-19 0 0,-17 0-1,-71 0 1,18 0 0,-18 0-1,1 0 1,-19 0-16,71 0 15,18 0 1,18 0 0,-18 0-1,-36 0 17,-35 0 46,-17 0-78,0 0 47,-1 0-47,1 0 31,0 0-16,-1 0-15,1 0 32,0 0-32,-1 0 15,1 0 17,-1 0 186,1 0-218,0 0 16,-1 0-16,1 0 31,17 0-15,-17 0-16,35 0 15,-36 0 1,19 0 0,-1 0 15,-17 0-15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6:47.18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9843 9031 0,'17'0'62,"1"0"-62,-1 0 16,1 0-16,17 0 15,18 0 1,18 0 0,17 0-1,18 0 1,17 0 0,-17 0-1,-35 0 16,-1 0-15,-34 0-16,16 0 16,-16 0-1,17 0 1,-18 0 0,0 0-1,18 0 1,0 0-1,-18 0 1,18 0 0,-17 0-1,-1 0 1,-18 0 0,36 0 15,-35 0-31,17 0 15,18 0 1,0 0 0,-18 0-1,18 0 1,-17 0 0,34 0-1,18 0 1,1 0-1,-1 0 1,-18 0 0,-52 0 15,0 0-15,17 0-1,0 0 1,-17 0 15,-1 0 32,1 0-48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7:06.38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9966 14164 0,'-18'0'141,"1"0"-141,34 0 16,36 0-1,-17 0 1,105 0-1,-36 0 1,-16 0 0,-19 0-1,-17 0 1,-35 0-16,-1 0 16,19 0-1,17 0 1,0 0-1,-1 0 1,1 0 0,-35 0 46,0 0-46,-1 0-1,19 0 1,-1 0-16,35 0 16,36 0-1,-53 0 1,0 0 0,-35 0-1,17 0 1,53 0-1,0 0 1,1 0 0,-19 0-1,-17 0 17,-18 0-17,54 0 1,-1 0-1,0 0 1,35 0 0,-17 0-1,0 0 1,0 0 0,-18 0-1,18 0 1,35 0-1,0 0 1,-17 0 0,17 0-1,106 0 17,-89 0-17,1 0 1,-35 0-1,-1 0 1,-35 0 0,0 0-1,18 0 1,35 0 0,1 0-1,87 0 1,-141 0-1,-17 0-15,87 0 16,-17 0 0,-35 0-1,18 0 1,-18 0 15,-18 0-15,-18 0-1,19 0 1,-37 0 0,19 0-1,-18 0 1,53 0 0,-53 0-16,35 0 15,0 0 1,18 0-1,-36 0 1,1 0 0,-18 0-1,17 0 1,-17 0 15,18 0-15,0 0-1,-1 0 1,18 0 0,36 0-1,-54 0 1,1 0 0,-36 0-1,18 0 1,18 0-1,17 0 1,18 0 0,-36 0-1,18 0 1,-17 0 15,17 0-15,36 0-1,-71 0-15,52 0 16,36 0 0,18 0-1,-18 0 1,18 0 0,0 0-1,-53 0 1,17 0-1,1 0 1,-1 0 0,-17 0-1,0 0 1,70 0 15,-88 0-15,1 0-1,-37 0 1,1 0 0,-35 0-1,35 0 1,35 0 0,53 0-1,-35 0 1,-18 0-1,18 0 1,-35 0 0,-36 0-1,0 0 17,18 0-32,18 0 31,-1 0-16,-17 0 1,0 0 0,18 0-1,-18 0 1,-1 0 0,19 0-1,-18 0 1,53 0-1,-53 0 1,35 0 0,35 0-1,18 0 1,1 0 0,16 0 15,-34 0-16,-1 0 1,-52 0 0,-36 0-1,0 0 1,1 0-16,52 0 16,0 0-1,-35 0 1,-18 0-1,-17 0 1,17 0 0,36 0-1,17 0 1,-18 0 0,-17 0 15,-35 0 0,0 0-31,17 0 16,-17 0-1,-1 0 1,18 0 0,1 0-1,-1 0 1,-17 0-1,35 0 1,-18 0 0,-18 0-1,19 0 1,-1 0 0,-17 0 15,35 0-16,-36 0 1,36-18 0,-18 18-1,-35-17 1,36 17 15,-1-18-15,-17 18-1,17 0 1,-17 0 15,-1 0-31,1 0 16,17 0 0,-17 0 15,17 0-16,-17 0 1,-1 0 0,1 0-1,0-18 1,17 18 0,35-17-1,-17-18 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8:52.39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18009 7338 0,'18'0'63,"35"0"-63,-18 0 15,53 0 1,-17 0 0,17 0-1,18 0 1,17 0-1,19 0 1,-19 0-16,-17 0 16,0 0-16,123 0 15,-53 0 1,-17 0 0,0 0-1,-18 0 16,-53 0-15,18 0 0,17 0-1,-17 0 1,35 0 0,-52 0-1,-19 0 1,-35 0-16,54 0 15,16 0 1,89 0 0,18 0-1,-18 0 1,-35 0 0,-36 0-1,-17 0 16,-53 0-15,35 0 0,18 0-1,-18 0 1,36 0 0,-18 0-1,35 0 1,18 0-1,-18 0 1,-88 0 0,-1 0-1,-16 0 1,-1 0 0,0 0-1,89 0 16,-1 0-15,-52 0-16,35 0 16,-36 0-1,-17 0 1,-18 0 15,-17 0-15,17 0-1,1 0 1,17 0 0,-1 0-1,-16 0 1,34 0 0,-34 0-16,-1 0 15,88 0 16,-35 0-15,-70 0 47,17 0-48,-17 0-15,17 0 16,1 0-1,-1 0 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8:58.6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9260 7849 0,'18'0'46,"0"0"-30,35 0 0,-18 0-16,18 0 15,35 0 1,-17 0 0,-19 0-1,37 0 1,17 0-1,35 0 1,-53 0 0,18 0-1,-36 0-15,124 0 16,-17 0 0,-1 0-1,-35 0 1,-17 0-1,-19 0 1,1 0 0,35 0-1,0 0 1,18 0 0,18 0-1,17 0 1,70 0-1,-105 0 1,-53 0 15,17 0-15,-70 0 0,0 0-1,18 0 1,17 0-1,35 0 1,18 0 0,-17 0-1,-18 0 1,17 0 0,-52 0-1,-1 0 1,-17 0-1,18 0 1,-36 0 15,36 0-15,-1 0 0,-17 0-1,-35 0 1,-1 0 15,1 0-15,0 0-1,-1 0-15,19 0 16,17 0 0,17 0-1,1 0 1,-36 0-1,-17 0 1,-1 0 15,18 0-15,1 0 0,-19 0 62,1 0-63,0 0 1,-1 0-16,19 0 16,-1 0-1,18 0 1,-18 0-1,-17 0 17,-1 0-32,1 0 31,0 0 31,-1 0-62,1 0 16,0 0 15,-1 0-31,1 0 16,17 0 0,53 0-1,-17 0 1,-36 0-1,0 0 1,-17 0 62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9:06.32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13194 8890 0,'0'-18'47,"18"18"-47,-1 0 16,1 0-1,52 0 1,19 0 0,34 0-1,1 0 1,17 0 0,0 0-1,-71 0-15,124 0 16,-17 0-1,34 0 1,89 0 0,-88 0 15,-18 0-15,-71 0-1,19 0 1,-1 0-1,-36 0 1,54 0 0,35 0-1,-88 0-15,106 0 16,-1 0 0,19 0-1,-72 0 1,-34 0-1,-1 0 1,36 0 15,18 0-15,52 0 0,-17 0-1,-54 0 1,-34 0-1,-36 0 1,-53 0 0,-17 0 15,17 0-15,-17 0 93,-1 0-109,1 0 16,0 0-1,17 0-15,-17 0 16,35 0-1,-18 0 1,0 0 0,36 0-1,-18 0 1,-1 0 0,-16 0-1,34 0 1,-34 0-1,-19 0 157,18 0-156,-17 0-16,0 0 16,-1 0-1,1 0 79,0 0-94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8:29.74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5239 10125 0,'17'0'266,"1"0"-250,0 0-16,-1 0 15,1 17 1,0-17 46,-1 18-62,1-18 16,17 0 0,-17 0-1,17 0 1,0 0-1,-17 0-15,35 0 32,-35 0-32,34 0 15,-16 0 17,-1 0-17,0 0 1,-17 0 15,0 0-15,17 0-1,-18 0 1,1 0 0,0 0 15,-1 0-16,1 0 17,0 0-17,-1 18-15,1-18 16,35 17 15,17 1-15,1-18-1,-18 0 1,-18 0 0,-17 0-1,17 0 1,-17 0 0,-1 0 30,1 0-30,0 0 0,-1 0-16,36 0 15,-35 0 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8:32.92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29281 10160 0,'17'0'141,"1"18"-125,-1-18-16,1 17 15,0-17 1,-1 0-1,-17 18 1,18-18-16,17 0 16,54 0-1,-1 0 1,-18 0 0,-34 0-1,16 0 1,-16 0-1,-19 0 1,19 0 0,-19 0-1,19 0 1,-1 0 0,18 0 15,35 0-16,-17 0 1,-36 0 0,0 0-1,0 0 1,1 0 0,-19 0-1,19 0 1,-19 0-1,18 0 1,1 0 15,-1 18-15,-17-18 31,-1 0-32,1 0 1,0 17 0,-1-17 62,1 0-78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3:29.32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1817 11359 0,'17'0'219,"1"0"-219,0 0 15,-1 0-15,19 0 16,17 18-1,-1 0 1,-16-1-16,-19-17 16,19 0-1,17 0 1,-18 0 0,53 0-1,-17 0 16,-18 0-15,-1 0 0,-16 0-1,-1 0 1,18 0 0,-35 0-1,-1 0-15,18 0 16,1 0-1,-1 0 1,18 0 0,-18 0-1,-17 0 1,35 0 0,-18 0-1,0 0 16,1 0-15,17 0 0,-18 0-1,18 0 1,0 0 0,-36 0-1,36 0 1,0 0-1,-18 0 1,36 0 0,-18 0-1,0 0 1,-36 0 0,36 0-1,-17 0 1,-19 0 15,19 0-31,34 0 16,1 0-1,-18 0 1,-18 0 0,18 0-1,0 0 1,-18 0-1,36 0 1,-1 0 0,18 0-1,18 0 1,70 0 0,-87 0-1,-1 0 1,0 0 15,36 0-15,17 0-1,-18 0 1,18 0 0,-35 0-1,18 0 1,34 0-1,1 0 1,-88 0-16,123 0 16,-36 0-1,-34 0 1,-1 0 0,1 0-1,-1 0 1,-17 0 15,-35 0-15,17 0-1,-18 0 1,1 0 0,17 0-1,-17 0 1,-18 0-16,35 0 15,-18 0 1,1 0 0,-1 0-1,-52 0 1,35 0 0,18 0-1,-36 0 1,-17 0 15,-1 0-15,18 0-1,1 0 1,-1 0 0,0 0-1,18 0 1,-35 0-1,17 0 1,-17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0:51.89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21519 9560 0,'36'0'172,"-19"0"-156,1 0-1,0 0 1,-18 18 0,53-18-1,-36 0 1,18 0 0,-17 0-1,0 0 1,-1 0-1,1 0 1,0 0-16,17 0 16,-17 0 15,17 0-15,-17 0 15,-1 0-16,1 0 1,-1 0 0,19 0-1,-1 0 1,-17 0 0,-1 0-1,1 0 1,0 0-1,-1 0 1,1 0 0,-1 0-1,19 0 1,-19 0 0,1 0 15,0 0-31,-1 0 31,19 0-15,-19 0-16,1 0 15,-1 0 1,1 0 203,-36 0-188,-17 0-31,0 0 16,-53 0-1,52 0 1,1 18-1,18-18 1,-36 0 0,0 0-1,35 0 1,-35 0 0,36 0-1,-19 0 1,1 0-1,0 0 1,-18 0 0,17 17-1,1 1 1,0-18 0,17 0-1,-35 0 1,36 0 15,-1 0-15,0 0-16,1 17 15,-1 1 1,1-18 93,-1 0-93,0 0-16,-17 0 16,-71 0-1,18 18 1,106-18 171,-1 0-187,1 0 16,0 0 0,-1 0-16,1 0 15,35 17 1,17-17-1,-34 0 1,16 0 0,-16 0-1,-19 0 1,36 0 0,0 0-1,-18 0 1,1 0 31,-19 0-47,19 0 15,-1 0 1,18 0 0,17 0-1,1 0 1,0 0-1,-54 0 1,18 0 0,1 0-1,-19 0 1,1 0 218,0 0-234,17 0 16,-17 0-16,70 18 16,35 17-1,-70-35 1,-18 0 46,-17 18-46,-36-18 0,1 0-1,-18 0-15,17 0 16,-17 0-16,17 0 15,-35 0 1,18 0-16,17 0 16,-17 0-1,17 0 1,-17 0 0,17-18-1,-17 1 1,17 17 15,-17-18-15,-18 0-1,-17 1 1,-1 17 0,36 0-1,-18 0 1,18 0-1,17 0 1,-53 0 0,1 0-1,17 0 1,-35 0 0,0 0-1,35 0 1,17 0 15,1 0-15,-18 0-1,36 0-15,-1 0 16,0 0 0,36-18 234,0 18-235,-1 0-15,1-18 16,17 1-1,-17 17 1,35 0 0,-18 0-1,-17 0 1,-1 0 0,1 0-16,-1 0 15,19 0 1,17 0-1,-18 0 17,18 0-17,0 0 1,-36 0 0,19 0-1,-19 0 1,19 0-1,-19 0 1,19 0 0,-1 0-1,-18 0 1,1 0 0,35 0-1,-18 0 1,-17 0-1,0 0 32,17 0-31,0 0 0,-17 0-1,35 0 1,-36 0-1,19 0-15,-19 0 16,1 0 15,17 0-15,0 0 0,-17 0-1,35 0 1,-18 0-1,1 0 1,-1 0 15,0 0-15,-17 0 31,-1 0-47,1 0 15,0 0 1,17 0 0,-17 0-1,-1 0 48,-17-18-48,0 1-15,-17 17 32,-1 0-32,0 0 15,-35 0 1,36 0 0,-19 0-1,-34 0 1,35 0-1,-1 0 1,1 0 0,-18 0-1,18 0 1,-18 0 0,-35 0-1,0 0 1,70 0-16,-17 0 31,-1 0-31,-34 0 31,-1 0-15,-17 0 0,17 0-1,1 0 1,35 0-1,-18 0 1,0 0 0,18 0-1,-18 0 1,0 0 0,0 0-1,18 0 1,-1 0-1,1 0 1,17 0 15,-17 0-15,17 0 62,1 0-78,-1 0 0,0 0 16,1 0-1,-1 0 1,18 17 296,18-17-280,-1 0-32,1 0 15,0 18 1,-1-1-16,1 1 16,0 0-1,-1-1 1,-17 1 62,0 0-62,-17-1-1,-1 1 1,0 0-1,1 17 1,-1-35 93,0 0-93,18 18 0,-17-1-1,17 1 95,0-1-110,0 1 15,17-18 1,19 0 0,-19 0-1,36 0 1,-17 0-1,-19 0 1,19 0 0,16 0-1,-16 0-15,-1 0 16,0 0 0,-17 0-1,17 0 1,0 0-1,1 0 1,17 0 0,-18 0 15,-17 0-15,-1 0-1,18 0 1,1 0-1,-1 0 1,-17 0 0,17 0-1,-17 0 1,35 0 0,17 0-1,1 0 1,-18 0-1,-18 0 1,18 0 0,-36 0 15,1 0-15,0 0-16,17 0 15,0 0 1,0 0-1,1 0 1,-19 0 0,19 0-1,-19 0 1,1 0 0,17 0-1,1 0 1,-1 0-1,-18 0 17,1 0-1,0 0-15,-1 0-1,1 0 1,0 0 15,-1 0-31,1 0 16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1:20.87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11518 2117 0,'18'0'125,"-1"0"-109,19 0-1,-1 0 1,18 0 0,-18 0-1,18 0 1,0 0 0,-18 0-1,36 0 1,-18 0-1,17 0 1,1 0 0,-53 0-1,17 0-15,-18 0 16,36 0 0,-17 0-16,17 0 15,17 0 1,-35 0-1,18 0 1,-17 0 15,34 0-15,-17 0 0,-18 0-1,1 0 1,-1 0-1,35 0 1,72 0 0,-54 0-1,-35 0 1,17 0 0,-34 0-1,16 0 1,-34 0 31,0 0-16,-1 0-15,1 0-1,0 0 1,17 0-16,0 0 15,-17 0 1,17 0 0,-17 0 62,-1 0-63,1 0 1,0 0 31,-1 0-47,1 0 16,0 0-1,-1 0-15,1 0 16,17 0 1312,-17 0-1312,-1 0-16,1 0 15,17 0 1,-17 0-16,35 0 15,-35 0 1,-1 0 15,1 0-15,17 0 0,0 0-1,1 0 1,34 0-1,-17 0 1,18 0 0,-1 0-1,-34 0 1,34 0 0,-17 0-16,53 0 15,-53 0 1,17 0-1,1 0 1,-1 0 0,19 0-1,-1 0 17,35 0-17,-17 0 1,-53 0-1,-18 0 1,-17 0 31,0 0-31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1:23.81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16193 2117 0,'17'0'63,"1"0"-48,-1 0-15,1 0 16,17 0 0,-17 0-1,17 0 1,36 0-1,35 0 1,35 0 0,-18 0-1,-87 0-15,87 0 16,36 0 0,-1 0 15,19 0-16,17 0 1,-35 0 0,-54 0-1,-69 0 1,17 0 0,-36 0-1,19 0 1,17 0-1,-36 0 1,36 0 0,18 0-1,-18 0 1,-1 0 15,54 0-15,-53 0-1,0 0 1,0 0 0,0 0-1,-35 0 1,35 0 0,-36 0-16,18 0 15,-17 0 32,0 0-16,-1 0 141,1 0-172,0 0 16,-1 0-1,19 0 1,-19 0 78,1 0-79,-1 0-15,1 0 32,0 0-1,-1 0-15,19 0-1,-19 0 1,19-18-1,-36 0 1,17 18 31,1 0-47,-1 0 16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1:55.17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3246 14093 0,'17'0'172,"1"-17"-157,17 17-15,-17 0 16,17 0 0,36 0-1,-1 0 1,-17 0 0,-18 0-1,1 0-15,34 0 16,1 0-1,-1 0 1,1 0 0,-36 0-1,18 0 1,18 0 0,-1 0-1,-35 0 16,36 0-15,52 0 0,1 0-1,17 0 1,-53 0-16,18 0 16,-35 0-1,-36 0 1,35 0-1,54 0 1,-1 0 0,19 0-1,-1 0 1,-36 0 0,-16 0-1,-19 0 1,-35 0 15,-17 0-31,17 0 16,18 0-1,36 0 1,-1 0 0,0 0-1,18 0 1,-18 0-1,0 0 1,-17 0 0,17 0-1,-18 0 1,-34 0 0,-1 0-16,53 0 15,-17 0 1,17 0 15,35 0-15,-34 0-1,-1 0 1,0 0 0,-17 0-1,-19 0 1,-34 0-1,17 0 1,18 0 0,-35 0-16,52 0 15,-17 0 1,0 0 0,-35 0-1,17 0 16,1 0-15,-1 0 0,35 0-1,1 0 1,-18 0 0,-18 0-1,0 0 1,18 0-1,-35 0 1,35 0 0,0 0-1,-18 0 1,-17 0 0,-1 0-1,1 0 32,0 0-31,-1 0-1,1 0 1,0 0 0,17 0-1,-18 0 79,1 0-78,0 0-16,-1 0 78,1 0-47,0 0-15,-1 0-16,1 0 15,0 0 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2:31.21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3598 12383 0,'18'0'156,"0"0"-156,-1 0 15,1 0 1,17 0 0,-17 0-1,-1 0 17,1 0-17,0 0-15,17 0 16,0 0-1,-17 0 1,0 0 0,-1 0 31,1 0-32,-1 0-15,1 0 16,17 0-1,18 0 1,-17 0 0,-1 0-1,-17 0 17,17 0-17,-18 0 1,54 0-1,0 0 1,17 0 0,-18 0-1,-52 0 1,17 0-16,-17 0 47,17 0-32,0 0 1,-17 0 0,17 0-1,1 0 1,-19 0 0,1 0-1,17 0 1,0 0-1,1 0-15,-19 0 16,1 0 0,17 0-1,1 0 17,-1 0-17,18 0 1,17 0-1,-17 0 1,0 0 0,0 0-1,18 0 1,-36 0 0,18 0-1,-36 0-15,19 0 16,-19 0-1,19 0 1,-19 0 0,19 0-1,-19 0 1,54 0 15,-18 0-15,-18 0-1,0 0 1,-17 0 0,35 0-1,-36 0 1,19 0 0,17 0-1,0 0 1,17 0-1,-17 0 1,18 0 0,-36 0-1,0 0 1,18 0 15,0 0-15,-18 0-1,0 0-15,-17 0 16,17 0-16,36 0 16,17 0-1,36 0 1,34 0 0,1 0-1,-35 0 1,-36 0-1,-18 0 1,-34 0 0,-1 0-1,0 0 1,0 0 15,-17 0-15,17 0-1,1 0 1,-19 0 0,19 0-1,-1 0 1,0 0 0,18 0-1,35 0 1,0 0-1,1 0 1,-36 0-16,17 0 16,1 0-16,17 0 15,0 0 1,18 0 15,-71 0-15,18 0-1,-18 0 1,1 0 0,52 0-1,53 0 1,0 0 0,-35 0-1,53 0 1,-106 0-1,88 0 1,17 0 0,54 0-1,-36 0 1,-87 0 0,-72 0 46,1 0-46,0 0-1,-1 0 1,1 0 15,-1 0-15,1 0-1,17 0 1,1 0 0,-1 0-1,-17 0 17,-1 0-32,19 0 31,-1 0-16,-18 0 1,36 0 0,-35 0-16,70 0 15,-35 0 1,18 0 0,-18 0-1,-18 0 32,-18 0-47,1 0 16,0 0-1,17 0 1,-17 0 15,-1 0-15,1 0-1,0 0 1,17 0 0,0 0-1,0 0 1,18 0 0,0 0-1,-17 0 1,-1 0-1,-18 0 1,19 0 0,-19 0-1,19 0 1,-19 0 0,19 0-1,-19 0 16,1 0 16,-1 0-31,1 0-16,0 0 16,-1 0-1,1-18 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2:35.4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7832 12788 0,'17'0'156,"19"0"-141,-1 0-15,88 0 16,1 0 15,-1 0-15,-17 0 0,-35 0-1,-1 0 1,-34 0-1,16 0 1,-34 0-16,53 0 16,17 0-1,-53 0 1,18 0 0,0 0-1,-18 0 1,0 0-1,36 0 17,0 0-17,-1 0 1,-35 0 0,18 0-1,88 0 1,-35 0-1,-70 0 1,16 0 0,-16 0 15,-19 0-15,36 0-1,36 0 1,-1 0-1,18 0 1,-54 0 15,1 0-15,-17 0-16,-1 0 16,-17 0-1,52 0 1,18 0-1,-17 0 1,-1 0 0,-17 0-1,-35 0 17,17 0-17,36 0 1,88 0-1,-89 0-15,124 0 32,-88 0-17,-35 0 1,-1 0 0,-35 0-1,-17 0 1,0 0 15,-1 0-15,19 0-1,-1 0 1,-18 0 0,1 0-16,17 0 15,1 0 1,-19 0-1,1 0 1,17 0 15,1 0-15,-19 0 0,18 0-1,-17 0 1,0 0-1,-1 0 17,19 0-17,-19 0-15,19 0 16,-19 0 0,18 0 15,1 0-16,-19 0 1,1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2:38.0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3281 13229 0,'17'0'110,"1"0"-95,17 0-15,1 0 16,52 0 0,0 0-1,0 0 1,-35 0 0,-18 0-1,-17 0-15,17 0 16,1 0-1,17 0 1,-18 0 0,18 0-1,0 0 17,-36 0-17,36 0 1,0 0-1,-35 0 1,35 0 0,17 0-1,-52 0 1,0 0 78,-1 0-79,1 0 17,-1 0-17,1 0-15,0 0 16,-1 0-1,1 0 1,0 0 15,-1 0-15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2:45.2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4710 13194 0,'17'0'78,"1"0"-63,17 18-15,0-18 16,54 0 0,-1 0-1,0 0 1,0 0 0,-17 0-1,-18 0-15,53 0 16,17 0-1,36 0 17,-1 0-17,37 0 1,-72 0 0,-17 0-1,-18 0 1,-35 0-1,53 0 1,-53 0 0,53 0-1,35 0 1,-53 0 0,53 0-1,-18 0 1,19 0-1,-37 0 17,19 0-17,-18 0 1,-18 0 0,18 0-1,0 0 1,35 0-1,-88 0-15,88 0 16,-18 0 0,-35 0-1,-17 0 1,-18 0 0,0 0-1,-18 0 1,53 0-1,36 0 17,-36 0-17,-18 0 1,1 0 0,35 0-1,0 0 1,35 0-1,-18 0 1,1 0 0,-54 0-1,-34 0 1,16 17 0,19 1-1,17-1 1,0 1-1,-17-18 1,-18 0 15,-18 0-15,18 0 0,18 0-1,17 0 1,18 0-1,17 0 1,-35 0 0,-17 0-1,-36 0 1,-17 0 0,52 0-1,19 0 1,122 0-1,-70 0 1,-35 0 15,-35 0-15,-36 0 0,0 0-1,1 0 1,-19 0-1,36 0 1,0 0 0,-35 0 31,-1 0-32,1 0-15,35 0 16,17 0-1,-34 0 1,17 0 0,-36 0-1,18 0 17,-17 0-17,0 0 1,-1 0-1,1 0 17,0 0-17,-1 0 1,1 0 15,0 0-31,-1 0 16,19 0-1,-19 0 1,18 0 0,1 0 15,-19 0-15,1 0-1,17 0 1,-17 0-16,-18-18 47,18 18-32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2:50.43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3404 13635 0,'0'0'0,"89"0"31,-54 0-31,0 0 16,0 0-1,-17 0 1,17 0 15,53 0-15,1 0-1,52 0 1,0 0 0,-18 0-1,1 0 1,-89 0-16,0 0 16,18 0-1,0 0 1,0 0-1,53 0 1,-18 0 0,0 0-1,1 0 17,-37 0-17,-16 0 1,17 0-1,35 0 1,53 0 0,-53 0-1,0 0 1,-35 0 0,0 0-1,18 0 1,-18 0-1,0 0 1,17 0 0,1 0-1,17 0 17,18 0-17,-36 0-15,18 0 16,-70 0-1,35 0 1,-18 0 0,1 0-1,34 0 1,54 0 0,-1 0-1,1 0 1,-54 0-1,-35 0 1,1 0 0,-1 0-1,0 0-15,71 0 32,0 0-17,17 0 1,-52 0-1,-36 0 1,0 0 0,1 0-1,-19 0 1,36 0 0,18 0-1,-18 0 1,17 0-1,-52 0-15,35 0 16,-18 0 0,0 0-1,54 0 1,-1 0 15,18 0-15,-71 0-1,-17 0 17,17 0-17,0 0 1,0 0 0,54 0-1,-1 0 1,-35 0-1,-18 0 1,-17 0 15,-1 0-15,1 0-16,17 0 16,-17 0 15,35 0-16,-18 0 1,18 0 0,17 0-1,-34 0-15,-1 0 16,0 0 1609,-17 0-1609,0 0-16,17 0 15,18 0 16,-18 0-15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2:59.29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13406 8290 0,'-18'0'47,"36"0"-16,34 0-31,1 0 15,0 0-15,124 0 16,-19 0 0,36 0-1,53 0 1,53 0 0,-17 0 15,-1 0-16,0 0 1,88 0 0,-229 0-1,-70 0-15,123 0 16,-18 0 0,-34 0-1,-54 0 1,-18 0-1,1 0 1,88 0 0,-1 0-1,-17 0 1,-17 0 0,-1 0-1,-52 0 16,-36 0-31,-17 0 16,35 0 0,53 0-1,-1 0 1,-69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3:50.1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29492 12453 0,'18'0'32,"0"-18"-17,52 18 1,36 0 0,0 0-1,35 0 1,-53 0-1,-35 0 1,-18 0-16,36 0 16,17 0-1,18 0 1,53 0 0,-36 0-1,-17 0 1,-18 0-1,-17 0 1,-1 0 15,-17 0-15,0 0 0,18 0-1,-19 0 1,-16 0-16,34 0 15,19 0 1,-1 0 0,-35 0-1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3:06.30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14129 10425 0,'17'0'281,"1"0"-281,0 0 16,-1 0 0,1 0-16,17 0 31,-17 0-15,0 0-1,-1 0 1,18 0-1,-17 0-15,70 0 16,0 0 0,-17 0-1,0 0 1,-54 0 0,36 0-1,0 0 1,18 0-1,-18 0 1,52 0 0,-69 0-1,52 0 17,-53 0-17,18 0 1,-18 0-1,1 0 1,-1 0 0,18 0-1,0 0 1,0 0 0,35 0-1,-18 0 1,19 0-1,-37 0 1,-34 0-16,0 0 16,-1 0 15,1 0 0,17 0-15,1 0-1,-19 0 1,18 0 0,1 0-1,-1 0 1,-17 0 0,-1 0-1,1 0-15,17 0 16,-17 0-1,17 0 1,0 0 0,-17 0-1,17 0 17,1 0-17,-1 0 1,-17 0-1,17 0 1,0 0 0,0 0-1,36 0 1,-53 0-16,17 0 31,-18 0-15,1 0-1,17 0 1,1 0 0,-19 0-1,19 0 17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3:16.7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14146 12100 0,'18'0'94,"0"0"-79,17 0 1,-17 0-16,35 0 16,35 0-1,-18 0 1,-17 0-1,-35 0 1,-1 0 0,1 0-1,17 0 1,-17 0 0,17 0-1,1 0 1,-1 0-16,-18 0 15,1 0-15,17 0 16,1 0 0,-19 0-1,36 0 17,0 0-17,-18 0 1,36 0-1,17 0 1,36 0 0,-54 0-1,1 0 1,-18 0 0,-36 0-16,1 0 15,17 0-15,18 0 16,-18 0-1,1 0 1,-1 0 15,0 0 1,-17 0-17,35 0 1,0 0-1,-36 0 1,1 0 0,0 0-1,-1 0 1,19 0 0,-19 0-1,36 0 1,18 0-1,-54 0 17,1 0-1,0 0-15,-1 0-1,19 0 1,-1 0-1,0 0 1,0-17 0,-17 17-1,0 0 1,-1 0 0,1 0-1,17-18 1,0 18-1,-17 0 1,17-18 0,-17 18 15,0 0 0,-1 0-15,1 0-1,0 0 1,-1 0 0,18 0-1,-17 0 1,0 0 62,-1 0 219,1 0-250,0 0-32,-1 0 1,1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3:30.54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17692 12894 0,'-18'0'47,"36"0"-16,-1 0-16,1 0 1,17 0 0,36 0-1,17 0 1,0 0 0,53 0-1,-88 0-15,71 0 16,-18 0-1,17 0 1,-70 0 0,18 0-1,-1 0 1,18 0 0,1 0-1,-19 0 16,1 0-15,-36 0 0,0 0-1,71 0 1,35 0 0,-17 0-1,-19 0 1,1 0-1,-35 0 1,-36 0 0,18 0-1,0 0 1,18 0 0,17 0-1,0 0 1,-18 0 15,-17 0-31,18 0 16,-1 0-1,1 0 1,17 0 0,0 0-1,1 0 1,-19 0-1,-17 0 1,18 0 0,-36 0-1,35 0 1,1 0 0,-53 0-16,17 0 15,18 0 1,0 0 15,17 0-15,-17 0-1,0 0 1,-18 0 0,1 0-1,17 0 1,17 0-1,18 0 1,-35 0 0,36 0-1,-37 0 1,1 0 0,-35 0-1,0 0 1,-1 0 46,1 0-46,17 0 0,-17 0-1,17 0 1,0 0-1,1 0-15,-1 0 16,0 0 0,-17 0-1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3:32.87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20973 12506 0,'-18'18'16,"36"-18"15,-1 0-31,19 0 16,16 0-1,1 0 1,18 0-1,-18 0 1,17 0 0,19 0-1,-19 0 1,1 0 0,-18 0-1,0 0 1,-18 0-1,18 0 1,0 0 15,0 0-15,-18 0 0,18 0-1,-36 0 1,1 0-1,17 0 1,1 0 0,-1 0-1,0 0 1,0 0 0,1 0-1,-19 0 1,1 0 31,0 0-47,17 0 31,-17 0-15,-1 0-1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3:40.63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14146 14164 0,'18'0'156,"0"0"-156,-1 0 15,36 0 1,53 0 0,35 0-1,-53 0 1,-35 0 0,-35 0-1,0 0 1,17 0-1,0 0 1,-17 0-16,17 0 16,-17 0-1,17 0 1,0 0 0,-17 0-1,0 0 1,17 0 15,0 0 0,-17 0-15,17 0 0,18 0-1,-35 0-15,-1 0 16,1 0 15,-1 0-15,19 0-1,-19 0 1,1 0 31,0 0 31,-1 0-78,1 0 16,0 0 93,-1 0-93,1 0 171,-1 0-187,1 0 16,0 0 46,-1 0-46,1 0-1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3:55.79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23830 8326 0,'35'0'79,"1"0"-64,17 0-15,35 0 16,-35 0-16,105 0 15,37 0 1,-19 0 0,-17 0-1,-36 0 1,-35 0 15,1 0-15,-1 0-1,0 0 1,35 0 0,-17 0-1,-35 0-15,17 0 16,-17 0-16,123 0 16,-36 0-1,1 0 1,-18 0-1,-35 0 1,35 0 0,-35 0-1,-18 0 1,0 0 15,18 0-15,18 0-1,17 0 1,-35 0-16,-1 0 16,37 0-1,-1 0 1,-36 0 0,19 0-1,-18 0 1,35 0-1,-18 0 1,1 0 0,-1 0-1,18 0 1,106 0 15,-70 0-15,-1 0-1,-35 0 1,0 0 0,-35 0-1,18 0 1,-1 0 0,18 0-1,-35 0 1,18 0-1,17 0 1,-18 0 0,124 0-1,-106 0 1,-53 0 15,1 0-15,-1 0-1,18 0 1,-36 0 0,1 0-1,-36 0 1,36 0 0,17 0-1,0 0 1,-35 0-16,-18 0 15,36 0 1,-54 0 0,19 0-1,34 0 1,1 0 15,-18 0-15,17 0-1,1 0 1,-18 0 0,-36 0-1,19 0 1,34 0 0,-35 0-1,18 0 1,-35 0-1,0 0 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3:57.80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23654 10672 0,'35'-18'47,"-17"0"-31,35 18-1,-18 0 1,18 0-1,35 0 1,18 0 0,17 0-1,-17 0 1,35 0 0,-35 0-1,-35 0 16,-36 0-31,18 0 16,-18 0-16,36 0 16,-18 0-1,-36 0 1,18 0 15,-17 0-15,17 0-1,-17 0 1,17 0 0,1 0-1,-19 0 1,1 0 218,0 0-234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4:27.06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26652 10724 0,'18'0'219,"0"0"-204,-1 0-15,19 0 16,-1 0-16,88 0 16,-17 0-1,-18 0 1,36 0-1,105 0 1,53 0 0,1 0-1,-72 0 1,19 0 0,-72 0-1,-70 0 1,1 0-1,-36 0 1,-18 0 0,18 0-1,-18 0-15,36 0 16,17 0 0,18 0-1,-36 0 16,1 0-15,-18 0 0,-36 0-1,19 0 1,-1 0 0,0 0-1,36 0 1,52 0-1,-70 0-15,-18 0 16,36 0-16,70 0 16,-35 0-1,17 0 1,-34 0 0,-1 0-1,18 0 16,17 0-15,18 0 0,-17 0-1,17 0 1,-53 0 0,0 0-1,-35 0-15,18 0 16,-1 0-1,1 0 1,-36 0 0,0 0-1,36 0 1,-1 0 0,1 0-1,17 0 16,0 0-15,1 0 0,16 0-1,-34 0 1,-36 0 0,18 0-1,18 0 1,-18 0-1,-18 0 1,18 0 0,-36 0-1,19 0 1,17 0 0,17 0-1,18 0 16,-52 0-15,-19 0 0,19 0-1,-19 0 17,1 0 14,-1 0-30,1 0-16,0 0 16,-1 0-1,36 0 1,-35 0 0,0 0-16,-1 0 31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4:29.66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23848 13123 0,'0'-17'32,"17"-1"61,-17 0-93,18 18 16,17 0 0,1 0-1,17 0 1,17 0-1,-52 0 1,17 0 0,18 0-1,-35 0 1,52 0 0,-17 0-1,-18 0 1,-17 0-1,0 0 1,17 0 15,-17 0-15,-1 0 0,18 0-1,1 0 1,-19 0-1,1 0 1,0 0 0,-1 0-16,1 0 15,0 0 1,-1 0 0,18 0-1,1 0 1,-19 0-1,1 0 1,0 0 62,-1 0-62,1 0-1,0 0-15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4:38.98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30621 13511 0,'18'0'329,"-1"0"-314,1 0 1,17 0-16,18 0 15,0 0 17,0 0-17,-35 0 1,-1 0-16,19 0 16,-1 0 15,0 0-16,18 0 1,-35 0 0,-1 0-1,1 0 1,0 0 0,17 0-1,53-17 1,0-1-1,-17 18 1,-1 0 15,-34 0-15,-1 0 0,0 0-1,71 0 1,18 0-1,17 0 1,-53 0 0,-18 0-1,-34 0 1,-19 0 0,19 0-1,-19 0-15,36 0 16,-18 0-1,54 0 1,16 0 15,-16 0-15,-54 0 0,18 0-1,0 0 1,-36 0-1,36 0 1,0 0 0,35 0-1,54 0 1,-90 0 0,1 0-1,-35 0 1,17 0-1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3:58.5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18538 13035 0,'53'0'31,"-35"0"-31,0 0 16,70-17-1,-35 17 1,53 0-1,-53 0 1,35 0 0,-18 0-1,18 0 1,36 0 0,-36 0-1,18 0 1,17 0-1,19 0 1,-72 0 0,-17 0-1,-18 0 1,36 0 15,-18 0-15,17 0-1,-17 0 1,53 0 0,0 0-1,-18 0 1,0 0 0,18 0-1,-71 0 1,1 0-1,52 0 1,-18 0 0,19 0-1,-1 0 1,-18 0 15,-17 0-15,18 0-1,17 0 1,-35 0 0,18 0-1,-1 0 1,1 0 0,34 0-1,19 0 1,-18 0-1,35 0 1,-18 0 0,-17 0-1,-18 0 1,18 0 15,-18 0-15,-17 0-1,70 0 1,-17 0 0,-54 0-1,1 0 1,-18 0 0,17 0-1,18 0 1,1 0-1,16 0 1,-16 0 0,-19 0-1,18 0 1,18 0 15,-88 0-15,17 0-1,0 0 1,1 0 0,-1 0-1,18 0 1,-36 0 0,1 0-1,17 0 16,1 0-15,-19 0 0,1 0-16,17 0 15,0 0 1,54 0 0,-19 0 15,-17 0-16,18 0 1,-36 0 0,0 0-1,-17 0 1,0 0 0,17 0-1,18 0 1,-18 0-1,36 0 1,-1 0 0,-52 0-1,17 0 1,-17 0 15,17 0-15,-17 0 31,-1 0-32,1 0 1,0 0 0,17 0-1,0 0 1,0 0-1,18 0 1,-35 0 0,17 0-1,-17 0 79,-1 0-94,1 0 16,17 0-1,-17 0 1,0 0 0,-1 0-1,1 0 1,0 0-1,-1 0 32,1 0-15,-1 0-17,1 0-15,0 0 16,17 0-1,-17 0 1,17 0 0,0 0-1,1 0 1,-1 0 0,-18 0-1,1 0 2251,17 0-2251,1-18 1,34 18-16,-52 0 16,52 0-16,-17 0 15,-17 0-15,87 0 16,1 0 0,-36 0-1,18 0 1,-1 0 15,-52 0-15,18 0-1,17 0 1,-17 0 0,17 0-1,53 0 1,-35 0-1,52 0 1,-52 0 0,-17 0-1,-19 0 1,-17 0 0,18 0-1,-1 0 1,-17 0 15,0 0-15,0 0-1,-18 0 1,0 0 0,36 0-1,-36 0 1,36 0-1,-18 0 1,17 0 0,1 0-1,35 0 1,-1 0 0,1 0-1,-17 0 1,-37 0 15,19 0-15,-18 0-1,0 0 1,-18 0 0,18 0-1,18 0 1,-36 0-1,0 0 1,-17 0 0,-1 18-1,1-18 1,0 0 0,-1 0-1,19 0 1,-19 0-1,19 0 1,-19 0 0,18 0-1,-17 0 1,0 0 0,-1 0-1,1 0 1,17 0-1,1 0 1,-19 0 0,1 0 15,-1 0-15,1 0 30,0 0-46,17 0 16,0 0 15,18 17-15,18 1 0,-36-18-1,-17 0 1,-1 0 31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4:48.37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23848 15152 0,'-18'0'219,"53"0"-188,1 0-15,-1 0-1,18 0-15,53 0 16,-18 0 0,-35 0-1,0 0 1,17 0-1,1 0 17,-36 0-32,53 0 15,1 0 1,-19 0 0,1 0-1,-36 0 1,18 0-1,-18 0 1,0 0 0,-17 0 46,0 0-62,-1 0 16,1 0-16,0 0 15,35 0 1,-1 0 15,-34 0 47,0 0 16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4:59.24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25471 15222 0,'-18'0'47,"36"0"-16,-1 0-31,1 0 16,35 0 0,35 0-1,35 18 1,-34-18-1,-1 0 1,18 0 15,17 0-15,-17 0 0,-18 0-1,36 0 1,-19 0-1,89 0 1,-88 0 0,18 0-1,-71 0 1,-18 0 0,18 0-1,-18 0 1,18 0-1,35 0 1,36 0 15,-18 0-15,-53 0-16,17 0 16,-17 0-16,53 0 15,-36 0 1,-17 0-1,0 0 1,88 0 0,0 0-1,18 0 1,-35 0 0,17 0-1,0 0 1,-18 0-1,18 0 1,1 0 15,-90 0-31,90 0 16,-37 0 0,19 0-1,-36 0 1,-17 0-1,-18 0 1,-1 0 0,19 0-1,-18 0 1,35 0 0,18 0-1,35 0 1,-88 0-16,88 0 15,18 0 1,-36 0 15,18 0-15,1 0 0,-19 0-1,1 0 1,-54 0-1,-17 0 1,18 0 0,-19 0-1,37 0 1,-36 0-16,35 0 16,-35 0-1,17 0 1,1 0-1,-36 0 1,71 0 0,0 0 15,-36 0-15,1 0-1,-54 0 1,36 0-1,18 0 1,-36 0-16,53 0 16,1 0-1,-19 0 1,1 0 0,-36 0-1,18 0 1,-18 0-1,0 0 1,1 0 0,-1 0 15,-17 0 0,-1 0-15,1 0-1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5:02.4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23813 15716 0,'17'0'125,"1"0"-125,17 0 16,-17 0-16,35 0 16,0 0 15,-18 0-16,0 0-15,-17 0 16,17 0 0,18 0-1,-18 0 1,-17 0 0,52 0-1,1 0 1,0 0-1,-54 0 1,18 0 0,1 0-1,-1 0 17,-17 0-17,-1 0 1,1 0-1,0 0 32,-18-17-31,52 17 0,-16 0-1,-1 0 1,0 0-1,1 0 1,-1 0-16,-18 0 16,1 0 156,0 0-141,-1 0-31,1 0 15,0 0 1,17 0 0,0-18-1,-17 18 1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5:43.57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8467 15399 0,'17'0'62,"1"0"-46,0 0-16,-1 0 16,1 0-1,35 0 1,-36 0 0,19 0-1,34 0 1,18 0-1,-17 0 1,0 0 0,-19 0-1,1 0 1,-17 0 0,-1 0-1,18 0 1,-18 0 15,0 0-15,1 0-1,17 0 1,-36 0 0,19 0-1,16 0 1,-34 0-16,35 0 15,-18 0 1,1 0 0,-19 0-1,18 0 1,-17 0 0,0 0 62,-1 0-63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5:46.85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10760 15699 0,'-18'0'46,"18"17"-46,35-17 16,1 0 0,17 0-1,17 0 1,1 0 0,-1 0-1,-52 0 1,35 0-1,-18 0 1,-17 0 0,-1 0-16,36 0 15,0 0 1,-35 0 0,35 0-1,0 0 1,-18 0-1,18 0 1,0 0 15,17 0-15,19 0 0,-37 0-1,-16 0 1,-1 0-1,-17 0 1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5:49.7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5750 16193 0,'0'0'0,"18"0"15,0 0 1,-1 0 0,1 0-1,-1 0-15,54 0 16,0 0 0,-36 0-1,35 0 1,-17 0-1,0 0 1,-17 0 0,34 0-1,1 0 1,-18 0 15,17 0-15,-17 0-1,-18 0-15,54 0 16,16 0 0,-16 0-1,16 0 1,36 0 0,-35 0-1,35 0 1,18 0-1,-53 0 1,-18 0 0,-17 0-1,17 0 17,0 0-17,-17 0 1,17 0-1,0 0 1,-17 0 0,-1 0-1,-35 0 1,18 0 0,0 0-1,-35 0 1,35 0-1,-18 0 1,-17 0-16,-1 0 16,19 0-1,17 0 1,-18 0 15,-17 0 110,-1 0-141,1 0 31,-1 0 63,1 0-79,0 0 1,-1 0 0,19 0-1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5:56.43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7108 16545 0,'0'-17'94,"18"17"-79,17 0 1,1 0 0,-1 0-16,18 0 15,35 0 1,-17 0 0,-18 0-1,-18 0 1,18 17-1,-18-17 1,-17 0 0,70 18-1,-18 17 1,54-17 0,-1-18-1,-17 0 1,-18 0-1,36 0 1,17 0 0,-35 0-1,17 0 1,-52 0 0,-36 0-1,0 0-15,54 0 16,16 0-1,1 0 1,35 0 15,18 0-15,-35 0 0,34 0-1,-17 0 1,1 0-1,-19 0 1,0 0 0,-17 0-1,-17 0 1,-37 0-16,54 0 16,-35 0-1,-18 0 1,0 0-1,17 0 1,-17 0 15,-35 0-15,17 0 0,0 0-1,-17 0 235,0 0-250,-1 0 16,19 0 46,-19 0-46,1 0-16,-1 0 16,1 0-1,0 0 63,-1 0-62,1 0-16,0 0 16,-1 0-1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26:00.4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6121 17022 0,'-18'0'31,"36"0"1,17 0-17,-17 0 1,35 17 0,35-17-1,35 0 1,-17 0-1,0 0 1,53 0 0,35 0-1,-36 0 1,-34 0 0,17 0 15,-106 0-31,18 0 15,-18 0-15,54 0 16,34 0 0,-17 0-1,-18 0 1,0 0 0,1 0-1,16 0 1,-52 0-1,0 0 1,0 0 0,-18 0-1,1 0 1,122 0 15,-52 0-15,0 0-1,0 0 1,-71 0 0,18 0-1,0 0 1,0 0 0,70 0-1,-34 0 1,-1 0-1,-35 0 1,35 0 0,-18 0-1,-17 0 1,0 0 0,-17 0 15,-1 0-16,-17 0 1,-1 0 78,1 0-94,-1 0 15,19 0 1,-19 0 0,1 0-1,0 0-15,-1 0 16,1 0 46,0 0-62,-1 0 16,1 0 0,35 0-1,-36 0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4:04.9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21008 11959 0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4:06.85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21008 11959 0,'0'-17'156,"18"17"-140,34-18-16,-34 18 16,17 0-16,1 0 15,-1 0 32,-17 0-31,-1 0-16,19 0 31,-19 0-15,36 0-1,-18 0 1,-17 0 0,17 0-1,-17 0-15,17 0 16,-17 0-1,17 0 17,0 0-17,1 0 1,-19 0 0,1 0-1,17 0 1,-17 0-1,17 0 17,-17 0-17,-1 0 1,1 0 15,0 0-15,-1 0-1,19 0 1,-1 0 0,-17 0-1,-1 0 1,1 0 0,-1 0-1,1 0 16,0 0-31,-1 0 16,1 0 47,0 0-63,-1 0 31,1 0-16,17 0 1,-17 0 0,17 0-1,-17 0 1,-1 0 46,1 0-62,0 0 16,-1 0 0,1 0-1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4:09.9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24994 12418 0,'0'0'0,"36"0"16,-19 0-1,19 0 1,16 0-1,54 0 1,-18 0 0,-35 0-16,71 0 15,-36 0 1,-17 0 0,-36 0-1,18 0 1,35 0-1,0 0 1,0 0 15,36 0-15,-18 0 0,-18 0-1,35 0 1,-34 0-1,34 0 1,-17 0 0,17 0-1,1 0 1,17 0 0,-35 0-1,0 0 1,-18 0-1,18 0 17,17 0-17,-70 0-15,53 0 16,17 0 0,36 0-1,-35 0 1,-36 0-1,35 0 1,-17 0 0,17 0-1,1 0 1,35 0 0,-18 0-1,0 0 1,-53 0-1,-53 0 17,1 0-17,17 0 1,-36 0 0,36 0-1,0 0 1,-18 0-1,1 0 1,-1 0 0,-17 0-1,-1 0 1,1 0 78,-1 0-79,1 0 1,0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10T14:14:48.3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11201 4480 0,'17'0'156,"19"0"-140,-1 0 0,71 0-1,35 53 1,-35-35-1,-18-1 1,-35 1 0,-36-18-1,36 0 1,18 0 0,-36 0-16,18 0 15,18 0 1,17 0-1,-18 0 1,1 0 0,17 0 15,0 0-15,-17 0-1,52 0 1,-17 0-1,-53 0 1,-18 0 0,18 0-1,-17 0 1,-1 0 0,18 0-1,17 0 1,1 0-1,-1 0 1,-34 0 0,17 0 15,17 0-15,-35 0-1,-17 0 16,17 0-15,-17 0-16,17-18 16,1 18-1,-1 0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1C5A33-A680-4E98-9B4D-7EACA4D3F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1212B3-5CFF-4D58-B162-109A6BB07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F0B5C6F-B8B4-4B7D-86B7-66BB89C5E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10/04/2021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5FEEDC-DC19-4F8A-AD8A-117846A9C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D94097-CC4D-45FF-8193-CFED43785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1594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B7A3F9-6CCD-4056-AD9B-1C7CF3262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C4738C6-E12F-4589-ABF2-B6F93FCD3E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2BAD04-B4B3-4FCC-9A57-5481332CC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10/04/2021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F1070B-3613-4EF1-9F5A-F4AB42842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3D01DB-47E4-418A-94AD-EF72F1979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64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95D5BC-98B0-4FC9-85E5-098CED3D35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51239E-0F97-4D4E-8736-DCAEB24B3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51DBFB-FC54-40C6-8732-791CD901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10/04/2021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D0EDA6-0EFA-43A1-A5AD-5DDD08E5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4D2C35-6D74-445A-B850-82DC3716C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68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C10072-6F9F-41AE-9FE8-CD38E5E3C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FE134E-332C-43A3-94A6-AAF3C82CE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AB4B12-881A-4924-8FD8-7F1E090B6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10/04/2021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514540-A54B-4A77-A938-D0539824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EFB0A7-35CB-48AB-AC22-BE980270B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15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57F32-3D69-462C-8EA3-78FE99B01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79F283D-22A8-4307-BF82-1C1DF6071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427B64-BF15-4399-B80A-572BD298E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10/04/2021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27E002-C620-4B06-BB59-CC7CE3BC9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0F9619-B961-4790-BDD4-A98798761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45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B9C2DC-3693-4E5B-B490-B9FCB912D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19FB6B-A833-4DA0-9111-F0FD73CA6A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76EB352-9868-40F9-BF5D-E46A85C6B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111B6BB-EF93-44A3-9F10-4344B87C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10/04/2021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8137713-CF2C-4D02-AB98-95FFF5512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760BED-F1E5-4472-AFF7-D8E2D8B4A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415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243E45-2DD7-439E-931D-84A006E4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A95248-719F-4AAB-9485-945352C0C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D87A4ED-36AF-401C-B86B-207EA1B07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76CAEEA-AA90-4795-B85D-0DCA7B9A44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D7137C9-ACE1-41FC-AE59-017B50903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9822CBC-7DF1-4E5B-BDBE-FB7C9961F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10/04/2021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7953614-3615-4C30-B64B-9309E8C1B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E87028D-5863-4902-A0EC-AB6B08E1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6315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3EDBF-ED7A-4F68-915C-F84411256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FCC078D-024A-4163-A336-5DE057F7A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10/04/2021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FE8B23D-C216-4EF7-9334-81B7B1EB3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8C62CA5-4B96-4679-A552-358EF94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987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B66FCDD-67D2-49A7-A553-BF07DDD8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10/04/2021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ADE2382-470F-4A42-BEAA-535A4F8B3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431E1A4-AAA6-4F69-A2CD-3F9402DE1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4538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29579-924C-4358-A1F5-307546F1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EFD0A4-8F23-4406-84B9-1C2ED1148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18B3F24-3927-402B-8EF6-3938C78FE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73751B9-2C4A-46B0-9C0C-22F69AA33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10/04/2021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03C4DB-0181-40A6-80C1-EAE0C946B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4EDDA4D-BE21-4E2E-B2DD-D1ADA2441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837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BC8A76-0781-4681-ADF1-6D84FAB2C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98DBC38-BA1E-4491-8D62-A4421D233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FBC73D5-E915-4AB7-B585-27D0135F8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454BF47-2E22-448C-A11D-E085C907A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10/04/2021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A6EFC6C-CD18-4F1C-9DC9-B8926924F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2A5701-8384-47A7-B528-0B97AFD74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818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E712C3A-6D55-4BF9-89B9-0B9495D4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1AB3300-C614-4F3E-8FF8-9338B896A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5D8052-08A6-43B2-8B8D-E19200D42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4FEE2-FB1F-40B4-B255-F0D4986AE6B8}" type="datetimeFigureOut">
              <a:rPr lang="pt-BR" smtClean="0"/>
              <a:t>10/04/2021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199C25-4284-4D3B-A794-C9938BA353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89BD40-1288-4F10-8B36-2DC503C51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999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9.emf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9.xml"/><Relationship Id="rId5" Type="http://schemas.openxmlformats.org/officeDocument/2006/relationships/image" Target="../media/image38.emf"/><Relationship Id="rId4" Type="http://schemas.openxmlformats.org/officeDocument/2006/relationships/customXml" Target="../ink/ink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emf"/><Relationship Id="rId4" Type="http://schemas.openxmlformats.org/officeDocument/2006/relationships/customXml" Target="../ink/ink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6.xml"/><Relationship Id="rId18" Type="http://schemas.openxmlformats.org/officeDocument/2006/relationships/image" Target="../media/image51.emf"/><Relationship Id="rId26" Type="http://schemas.openxmlformats.org/officeDocument/2006/relationships/image" Target="../media/image55.emf"/><Relationship Id="rId39" Type="http://schemas.openxmlformats.org/officeDocument/2006/relationships/customXml" Target="../ink/ink49.xml"/><Relationship Id="rId21" Type="http://schemas.openxmlformats.org/officeDocument/2006/relationships/customXml" Target="../ink/ink40.xml"/><Relationship Id="rId34" Type="http://schemas.openxmlformats.org/officeDocument/2006/relationships/image" Target="../media/image59.emf"/><Relationship Id="rId42" Type="http://schemas.openxmlformats.org/officeDocument/2006/relationships/image" Target="../media/image63.emf"/><Relationship Id="rId47" Type="http://schemas.openxmlformats.org/officeDocument/2006/relationships/customXml" Target="../ink/ink53.xml"/><Relationship Id="rId50" Type="http://schemas.openxmlformats.org/officeDocument/2006/relationships/image" Target="../media/image67.emf"/><Relationship Id="rId55" Type="http://schemas.openxmlformats.org/officeDocument/2006/relationships/customXml" Target="../ink/ink57.xml"/><Relationship Id="rId7" Type="http://schemas.openxmlformats.org/officeDocument/2006/relationships/customXml" Target="../ink/ink33.xml"/><Relationship Id="rId12" Type="http://schemas.openxmlformats.org/officeDocument/2006/relationships/image" Target="../media/image48.emf"/><Relationship Id="rId17" Type="http://schemas.openxmlformats.org/officeDocument/2006/relationships/customXml" Target="../ink/ink38.xml"/><Relationship Id="rId25" Type="http://schemas.openxmlformats.org/officeDocument/2006/relationships/customXml" Target="../ink/ink42.xml"/><Relationship Id="rId33" Type="http://schemas.openxmlformats.org/officeDocument/2006/relationships/customXml" Target="../ink/ink46.xml"/><Relationship Id="rId38" Type="http://schemas.openxmlformats.org/officeDocument/2006/relationships/image" Target="../media/image61.emf"/><Relationship Id="rId46" Type="http://schemas.openxmlformats.org/officeDocument/2006/relationships/image" Target="../media/image65.emf"/><Relationship Id="rId2" Type="http://schemas.openxmlformats.org/officeDocument/2006/relationships/image" Target="../media/image43.png"/><Relationship Id="rId16" Type="http://schemas.openxmlformats.org/officeDocument/2006/relationships/image" Target="../media/image50.emf"/><Relationship Id="rId20" Type="http://schemas.openxmlformats.org/officeDocument/2006/relationships/image" Target="../media/image52.emf"/><Relationship Id="rId29" Type="http://schemas.openxmlformats.org/officeDocument/2006/relationships/customXml" Target="../ink/ink44.xml"/><Relationship Id="rId41" Type="http://schemas.openxmlformats.org/officeDocument/2006/relationships/customXml" Target="../ink/ink50.xml"/><Relationship Id="rId54" Type="http://schemas.openxmlformats.org/officeDocument/2006/relationships/image" Target="../media/image69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emf"/><Relationship Id="rId11" Type="http://schemas.openxmlformats.org/officeDocument/2006/relationships/customXml" Target="../ink/ink35.xml"/><Relationship Id="rId24" Type="http://schemas.openxmlformats.org/officeDocument/2006/relationships/image" Target="../media/image54.emf"/><Relationship Id="rId32" Type="http://schemas.openxmlformats.org/officeDocument/2006/relationships/image" Target="../media/image58.emf"/><Relationship Id="rId37" Type="http://schemas.openxmlformats.org/officeDocument/2006/relationships/customXml" Target="../ink/ink48.xml"/><Relationship Id="rId40" Type="http://schemas.openxmlformats.org/officeDocument/2006/relationships/image" Target="../media/image62.emf"/><Relationship Id="rId45" Type="http://schemas.openxmlformats.org/officeDocument/2006/relationships/customXml" Target="../ink/ink52.xml"/><Relationship Id="rId53" Type="http://schemas.openxmlformats.org/officeDocument/2006/relationships/customXml" Target="../ink/ink56.xml"/><Relationship Id="rId5" Type="http://schemas.openxmlformats.org/officeDocument/2006/relationships/customXml" Target="../ink/ink32.xml"/><Relationship Id="rId15" Type="http://schemas.openxmlformats.org/officeDocument/2006/relationships/customXml" Target="../ink/ink37.xml"/><Relationship Id="rId23" Type="http://schemas.openxmlformats.org/officeDocument/2006/relationships/customXml" Target="../ink/ink41.xml"/><Relationship Id="rId28" Type="http://schemas.openxmlformats.org/officeDocument/2006/relationships/image" Target="../media/image56.emf"/><Relationship Id="rId36" Type="http://schemas.openxmlformats.org/officeDocument/2006/relationships/image" Target="../media/image60.emf"/><Relationship Id="rId49" Type="http://schemas.openxmlformats.org/officeDocument/2006/relationships/customXml" Target="../ink/ink54.xml"/><Relationship Id="rId10" Type="http://schemas.openxmlformats.org/officeDocument/2006/relationships/image" Target="../media/image47.emf"/><Relationship Id="rId19" Type="http://schemas.openxmlformats.org/officeDocument/2006/relationships/customXml" Target="../ink/ink39.xml"/><Relationship Id="rId31" Type="http://schemas.openxmlformats.org/officeDocument/2006/relationships/customXml" Target="../ink/ink45.xml"/><Relationship Id="rId44" Type="http://schemas.openxmlformats.org/officeDocument/2006/relationships/image" Target="../media/image64.emf"/><Relationship Id="rId52" Type="http://schemas.openxmlformats.org/officeDocument/2006/relationships/image" Target="../media/image68.emf"/><Relationship Id="rId4" Type="http://schemas.openxmlformats.org/officeDocument/2006/relationships/image" Target="../media/image44.emf"/><Relationship Id="rId9" Type="http://schemas.openxmlformats.org/officeDocument/2006/relationships/customXml" Target="../ink/ink34.xml"/><Relationship Id="rId14" Type="http://schemas.openxmlformats.org/officeDocument/2006/relationships/image" Target="../media/image49.emf"/><Relationship Id="rId22" Type="http://schemas.openxmlformats.org/officeDocument/2006/relationships/image" Target="../media/image53.emf"/><Relationship Id="rId27" Type="http://schemas.openxmlformats.org/officeDocument/2006/relationships/customXml" Target="../ink/ink43.xml"/><Relationship Id="rId30" Type="http://schemas.openxmlformats.org/officeDocument/2006/relationships/image" Target="../media/image57.emf"/><Relationship Id="rId35" Type="http://schemas.openxmlformats.org/officeDocument/2006/relationships/customXml" Target="../ink/ink47.xml"/><Relationship Id="rId43" Type="http://schemas.openxmlformats.org/officeDocument/2006/relationships/customXml" Target="../ink/ink51.xml"/><Relationship Id="rId48" Type="http://schemas.openxmlformats.org/officeDocument/2006/relationships/image" Target="../media/image66.emf"/><Relationship Id="rId56" Type="http://schemas.openxmlformats.org/officeDocument/2006/relationships/image" Target="../media/image70.emf"/><Relationship Id="rId8" Type="http://schemas.openxmlformats.org/officeDocument/2006/relationships/image" Target="../media/image46.emf"/><Relationship Id="rId51" Type="http://schemas.openxmlformats.org/officeDocument/2006/relationships/customXml" Target="../ink/ink55.xml"/><Relationship Id="rId3" Type="http://schemas.openxmlformats.org/officeDocument/2006/relationships/customXml" Target="../ink/ink3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8.emf"/><Relationship Id="rId18" Type="http://schemas.openxmlformats.org/officeDocument/2006/relationships/customXml" Target="../ink/ink8.xml"/><Relationship Id="rId3" Type="http://schemas.openxmlformats.org/officeDocument/2006/relationships/image" Target="../media/image3.png"/><Relationship Id="rId7" Type="http://schemas.openxmlformats.org/officeDocument/2006/relationships/image" Target="../media/image5.emf"/><Relationship Id="rId12" Type="http://schemas.openxmlformats.org/officeDocument/2006/relationships/customXml" Target="../ink/ink5.xml"/><Relationship Id="rId17" Type="http://schemas.openxmlformats.org/officeDocument/2006/relationships/image" Target="../media/image10.emf"/><Relationship Id="rId2" Type="http://schemas.openxmlformats.org/officeDocument/2006/relationships/image" Target="../media/image2.png"/><Relationship Id="rId16" Type="http://schemas.openxmlformats.org/officeDocument/2006/relationships/customXml" Target="../ink/ink7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11" Type="http://schemas.openxmlformats.org/officeDocument/2006/relationships/image" Target="../media/image7.emf"/><Relationship Id="rId5" Type="http://schemas.openxmlformats.org/officeDocument/2006/relationships/image" Target="../media/image4.emf"/><Relationship Id="rId15" Type="http://schemas.openxmlformats.org/officeDocument/2006/relationships/image" Target="../media/image9.emf"/><Relationship Id="rId10" Type="http://schemas.openxmlformats.org/officeDocument/2006/relationships/customXml" Target="../ink/ink4.xml"/><Relationship Id="rId19" Type="http://schemas.openxmlformats.org/officeDocument/2006/relationships/image" Target="../media/image11.emf"/><Relationship Id="rId4" Type="http://schemas.openxmlformats.org/officeDocument/2006/relationships/customXml" Target="../ink/ink1.xml"/><Relationship Id="rId9" Type="http://schemas.openxmlformats.org/officeDocument/2006/relationships/image" Target="../media/image6.emf"/><Relationship Id="rId14" Type="http://schemas.openxmlformats.org/officeDocument/2006/relationships/customXml" Target="../ink/ink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13" Type="http://schemas.openxmlformats.org/officeDocument/2006/relationships/customXml" Target="../ink/ink14.xml"/><Relationship Id="rId3" Type="http://schemas.openxmlformats.org/officeDocument/2006/relationships/customXml" Target="../ink/ink9.xml"/><Relationship Id="rId7" Type="http://schemas.openxmlformats.org/officeDocument/2006/relationships/customXml" Target="../ink/ink11.xml"/><Relationship Id="rId12" Type="http://schemas.openxmlformats.org/officeDocument/2006/relationships/image" Target="../media/image18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emf"/><Relationship Id="rId11" Type="http://schemas.openxmlformats.org/officeDocument/2006/relationships/customXml" Target="../ink/ink13.xml"/><Relationship Id="rId5" Type="http://schemas.openxmlformats.org/officeDocument/2006/relationships/customXml" Target="../ink/ink10.xml"/><Relationship Id="rId10" Type="http://schemas.openxmlformats.org/officeDocument/2006/relationships/image" Target="../media/image17.emf"/><Relationship Id="rId4" Type="http://schemas.openxmlformats.org/officeDocument/2006/relationships/image" Target="../media/image14.emf"/><Relationship Id="rId9" Type="http://schemas.openxmlformats.org/officeDocument/2006/relationships/customXml" Target="../ink/ink12.xml"/><Relationship Id="rId14" Type="http://schemas.openxmlformats.org/officeDocument/2006/relationships/image" Target="../media/image19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23.emf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6.xml"/><Relationship Id="rId5" Type="http://schemas.openxmlformats.org/officeDocument/2006/relationships/image" Target="../media/image22.emf"/><Relationship Id="rId4" Type="http://schemas.openxmlformats.org/officeDocument/2006/relationships/customXml" Target="../ink/ink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13" Type="http://schemas.openxmlformats.org/officeDocument/2006/relationships/customXml" Target="../ink/ink22.xml"/><Relationship Id="rId18" Type="http://schemas.openxmlformats.org/officeDocument/2006/relationships/image" Target="../media/image32.emf"/><Relationship Id="rId3" Type="http://schemas.openxmlformats.org/officeDocument/2006/relationships/customXml" Target="../ink/ink17.xml"/><Relationship Id="rId7" Type="http://schemas.openxmlformats.org/officeDocument/2006/relationships/customXml" Target="../ink/ink19.xml"/><Relationship Id="rId12" Type="http://schemas.openxmlformats.org/officeDocument/2006/relationships/image" Target="../media/image29.emf"/><Relationship Id="rId17" Type="http://schemas.openxmlformats.org/officeDocument/2006/relationships/customXml" Target="../ink/ink24.xml"/><Relationship Id="rId2" Type="http://schemas.openxmlformats.org/officeDocument/2006/relationships/image" Target="../media/image25.png"/><Relationship Id="rId16" Type="http://schemas.openxmlformats.org/officeDocument/2006/relationships/image" Target="../media/image3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emf"/><Relationship Id="rId11" Type="http://schemas.openxmlformats.org/officeDocument/2006/relationships/customXml" Target="../ink/ink21.xml"/><Relationship Id="rId5" Type="http://schemas.openxmlformats.org/officeDocument/2006/relationships/customXml" Target="../ink/ink18.xml"/><Relationship Id="rId15" Type="http://schemas.openxmlformats.org/officeDocument/2006/relationships/customXml" Target="../ink/ink23.xml"/><Relationship Id="rId10" Type="http://schemas.openxmlformats.org/officeDocument/2006/relationships/image" Target="../media/image28.emf"/><Relationship Id="rId4" Type="http://schemas.openxmlformats.org/officeDocument/2006/relationships/image" Target="../media/image9.emf"/><Relationship Id="rId9" Type="http://schemas.openxmlformats.org/officeDocument/2006/relationships/customXml" Target="../ink/ink20.xml"/><Relationship Id="rId14" Type="http://schemas.openxmlformats.org/officeDocument/2006/relationships/image" Target="../media/image30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customXml" Target="../ink/ink25.xml"/><Relationship Id="rId7" Type="http://schemas.openxmlformats.org/officeDocument/2006/relationships/customXml" Target="../ink/ink27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emf"/><Relationship Id="rId5" Type="http://schemas.openxmlformats.org/officeDocument/2006/relationships/customXml" Target="../ink/ink26.xml"/><Relationship Id="rId4" Type="http://schemas.openxmlformats.org/officeDocument/2006/relationships/image" Target="../media/image3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5C89F528-5276-4051-9BB7-44FAA3F6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2542" y="-55659"/>
            <a:ext cx="12675042" cy="6913659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36EA1E8-B0EC-4973-BE92-2B5B3E0AF2FC}"/>
              </a:ext>
            </a:extLst>
          </p:cNvPr>
          <p:cNvSpPr txBox="1"/>
          <p:nvPr/>
        </p:nvSpPr>
        <p:spPr>
          <a:xfrm>
            <a:off x="0" y="1556210"/>
            <a:ext cx="2985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i="1" dirty="0">
                <a:solidFill>
                  <a:schemeClr val="bg1"/>
                </a:solidFill>
              </a:rPr>
              <a:t>EMPREGO E RENDA</a:t>
            </a:r>
          </a:p>
        </p:txBody>
      </p:sp>
    </p:spTree>
    <p:extLst>
      <p:ext uri="{BB962C8B-B14F-4D97-AF65-F5344CB8AC3E}">
        <p14:creationId xmlns:p14="http://schemas.microsoft.com/office/powerpoint/2010/main" val="3348710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9301201-3F0A-4643-BD10-6B2836CD1A84}"/>
              </a:ext>
            </a:extLst>
          </p:cNvPr>
          <p:cNvSpPr txBox="1">
            <a:spLocks noChangeAspect="1"/>
          </p:cNvSpPr>
          <p:nvPr/>
        </p:nvSpPr>
        <p:spPr>
          <a:xfrm>
            <a:off x="-1" y="0"/>
            <a:ext cx="2043485" cy="126569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pt-BR" sz="1100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9BE733C7-B896-490F-B8E8-AF040CDD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6697" y="365126"/>
            <a:ext cx="8777577" cy="565178"/>
          </a:xfrm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2400" b="1" dirty="0">
                <a:solidFill>
                  <a:sysClr val="windowText" lastClr="000000"/>
                </a:solidFill>
              </a:rPr>
              <a:t>Faturamento semanal 2021 na indústria moveleira (14 semanas)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3B43888-F85B-4F36-9381-68BF841932E7}"/>
              </a:ext>
            </a:extLst>
          </p:cNvPr>
          <p:cNvSpPr txBox="1"/>
          <p:nvPr/>
        </p:nvSpPr>
        <p:spPr>
          <a:xfrm>
            <a:off x="108667" y="6308208"/>
            <a:ext cx="11974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/>
              <a:t>Fonte: Sistema ADDE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2BD0DFE-08EC-44D9-958E-92691C3C8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076" y="1180961"/>
            <a:ext cx="10757198" cy="482899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1461D82C-660E-4AF3-9F9B-A3A16EB78794}"/>
                  </a:ext>
                </a:extLst>
              </p14:cNvPr>
              <p14:cNvContentPartPr/>
              <p14:nvPr/>
            </p14:nvContentPartPr>
            <p14:xfrm>
              <a:off x="1886040" y="3645000"/>
              <a:ext cx="438480" cy="3204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1461D82C-660E-4AF3-9F9B-A3A16EB7879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70200" y="3581640"/>
                <a:ext cx="46980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E0423155-908E-4A44-B7ED-146FBFE41FD7}"/>
                  </a:ext>
                </a:extLst>
              </p14:cNvPr>
              <p14:cNvContentPartPr/>
              <p14:nvPr/>
            </p14:nvContentPartPr>
            <p14:xfrm>
              <a:off x="10541160" y="3657600"/>
              <a:ext cx="470160" cy="3204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E0423155-908E-4A44-B7ED-146FBFE41FD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525320" y="3594240"/>
                <a:ext cx="501480" cy="158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33399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9301201-3F0A-4643-BD10-6B2836CD1A84}"/>
              </a:ext>
            </a:extLst>
          </p:cNvPr>
          <p:cNvSpPr txBox="1">
            <a:spLocks noChangeAspect="1"/>
          </p:cNvSpPr>
          <p:nvPr/>
        </p:nvSpPr>
        <p:spPr>
          <a:xfrm>
            <a:off x="-1" y="0"/>
            <a:ext cx="2043485" cy="126569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pt-BR" sz="110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3B43888-F85B-4F36-9381-68BF841932E7}"/>
              </a:ext>
            </a:extLst>
          </p:cNvPr>
          <p:cNvSpPr txBox="1"/>
          <p:nvPr/>
        </p:nvSpPr>
        <p:spPr>
          <a:xfrm>
            <a:off x="108667" y="6308208"/>
            <a:ext cx="11974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/>
              <a:t>Fonte: Sistema ADDE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E865747-5BD1-49F2-9321-ABC2AA713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015" y="1912381"/>
            <a:ext cx="11675969" cy="249555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BC36C08C-361F-4FB7-B102-67143F906936}"/>
                  </a:ext>
                </a:extLst>
              </p14:cNvPr>
              <p14:cNvContentPartPr/>
              <p14:nvPr/>
            </p14:nvContentPartPr>
            <p14:xfrm>
              <a:off x="7575480" y="3441600"/>
              <a:ext cx="616320" cy="12744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BC36C08C-361F-4FB7-B102-67143F90693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59640" y="3378240"/>
                <a:ext cx="647640" cy="254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01520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9301201-3F0A-4643-BD10-6B2836CD1A84}"/>
              </a:ext>
            </a:extLst>
          </p:cNvPr>
          <p:cNvSpPr txBox="1">
            <a:spLocks noChangeAspect="1"/>
          </p:cNvSpPr>
          <p:nvPr/>
        </p:nvSpPr>
        <p:spPr>
          <a:xfrm>
            <a:off x="-1" y="0"/>
            <a:ext cx="2043485" cy="126569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pt-BR" sz="1100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9BE733C7-B896-490F-B8E8-AF040CDD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6697" y="365126"/>
            <a:ext cx="8777577" cy="565178"/>
          </a:xfrm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3000" b="1" dirty="0">
                <a:solidFill>
                  <a:sysClr val="windowText" lastClr="000000"/>
                </a:solidFill>
              </a:rPr>
              <a:t>Evolução % do faturamento na indústria moveleira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3B43888-F85B-4F36-9381-68BF841932E7}"/>
              </a:ext>
            </a:extLst>
          </p:cNvPr>
          <p:cNvSpPr txBox="1"/>
          <p:nvPr/>
        </p:nvSpPr>
        <p:spPr>
          <a:xfrm>
            <a:off x="108667" y="6308208"/>
            <a:ext cx="11974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/>
              <a:t>Fonte: Sistema ADDE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5AB8EED-B12D-43B7-9857-E977F8D45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058" y="1238844"/>
            <a:ext cx="10170216" cy="506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004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-74635" y="787016"/>
            <a:ext cx="1188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MATÉRIA PRIMA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https://economia.uol.com.br/noticias/redacao/2021/04/07/industria-sofre-com-falta-de-materia-prima-e-consumidor-paga-a-conta.htm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3067728-60C1-4F1F-BC21-D32963F74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53930"/>
            <a:ext cx="11278407" cy="638315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755409C8-6E85-48F8-B960-60B95E11867D}"/>
                  </a:ext>
                </a:extLst>
              </p14:cNvPr>
              <p14:cNvContentPartPr/>
              <p14:nvPr/>
            </p14:nvContentPartPr>
            <p14:xfrm>
              <a:off x="4146480" y="762120"/>
              <a:ext cx="1365840" cy="36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755409C8-6E85-48F8-B960-60B95E11867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30640" y="698760"/>
                <a:ext cx="13971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07471F14-09FB-414A-B4B6-39FE07D173E3}"/>
                  </a:ext>
                </a:extLst>
              </p14:cNvPr>
              <p14:cNvContentPartPr/>
              <p14:nvPr/>
            </p14:nvContentPartPr>
            <p14:xfrm>
              <a:off x="5829480" y="749160"/>
              <a:ext cx="1073160" cy="1332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07471F14-09FB-414A-B4B6-39FE07D173E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813640" y="685800"/>
                <a:ext cx="110448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72B7B3D2-1FAC-4ECC-A868-852C456607EA}"/>
                  </a:ext>
                </a:extLst>
              </p14:cNvPr>
              <p14:cNvContentPartPr/>
              <p14:nvPr/>
            </p14:nvContentPartPr>
            <p14:xfrm>
              <a:off x="1168560" y="5067360"/>
              <a:ext cx="1987920" cy="648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72B7B3D2-1FAC-4ECC-A868-852C456607E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52720" y="5004000"/>
                <a:ext cx="201924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515E4F8A-B9E6-4337-B9D9-D70290C0303F}"/>
                  </a:ext>
                </a:extLst>
              </p14:cNvPr>
              <p14:cNvContentPartPr/>
              <p14:nvPr/>
            </p14:nvContentPartPr>
            <p14:xfrm>
              <a:off x="1295280" y="4451400"/>
              <a:ext cx="2889720" cy="684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515E4F8A-B9E6-4337-B9D9-D70290C0303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279440" y="4388040"/>
                <a:ext cx="292104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E6EA64FC-D86B-4F97-A96A-9D92B9CF3654}"/>
                  </a:ext>
                </a:extLst>
              </p14:cNvPr>
              <p14:cNvContentPartPr/>
              <p14:nvPr/>
            </p14:nvContentPartPr>
            <p14:xfrm>
              <a:off x="2819520" y="4603680"/>
              <a:ext cx="1524240" cy="36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E6EA64FC-D86B-4F97-A96A-9D92B9CF365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803680" y="4540320"/>
                <a:ext cx="15555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92C3B2A0-3A8B-4CBE-AA81-73AEFA7D2900}"/>
                  </a:ext>
                </a:extLst>
              </p14:cNvPr>
              <p14:cNvContentPartPr/>
              <p14:nvPr/>
            </p14:nvContentPartPr>
            <p14:xfrm>
              <a:off x="1181160" y="4762440"/>
              <a:ext cx="432000" cy="36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92C3B2A0-3A8B-4CBE-AA81-73AEFA7D290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165320" y="4699080"/>
                <a:ext cx="4633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D8B2DD5B-17F3-48D1-BE8D-492222944B70}"/>
                  </a:ext>
                </a:extLst>
              </p14:cNvPr>
              <p14:cNvContentPartPr/>
              <p14:nvPr/>
            </p14:nvContentPartPr>
            <p14:xfrm>
              <a:off x="1695600" y="4749840"/>
              <a:ext cx="2832480" cy="3204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D8B2DD5B-17F3-48D1-BE8D-492222944B70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679760" y="4686480"/>
                <a:ext cx="286380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4FBE0777-33FE-4EC8-A209-7DC913740216}"/>
                  </a:ext>
                </a:extLst>
              </p14:cNvPr>
              <p14:cNvContentPartPr/>
              <p14:nvPr/>
            </p14:nvContentPartPr>
            <p14:xfrm>
              <a:off x="1225440" y="4908600"/>
              <a:ext cx="2115000" cy="36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4FBE0777-33FE-4EC8-A209-7DC913740216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209600" y="4845240"/>
                <a:ext cx="21463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CAD727B2-E227-4EED-9467-465090BDC98E}"/>
                  </a:ext>
                </a:extLst>
              </p14:cNvPr>
              <p14:cNvContentPartPr/>
              <p14:nvPr/>
            </p14:nvContentPartPr>
            <p14:xfrm>
              <a:off x="4819680" y="2984400"/>
              <a:ext cx="1638720" cy="36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CAD727B2-E227-4EED-9467-465090BDC98E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803840" y="2921040"/>
                <a:ext cx="16700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8925748B-B860-4A62-8093-1687B4A1BE61}"/>
                  </a:ext>
                </a:extLst>
              </p14:cNvPr>
              <p14:cNvContentPartPr/>
              <p14:nvPr/>
            </p14:nvContentPartPr>
            <p14:xfrm>
              <a:off x="5086440" y="3753000"/>
              <a:ext cx="952920" cy="36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8925748B-B860-4A62-8093-1687B4A1BE61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070600" y="3689640"/>
                <a:ext cx="984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B46F4E3B-BF1B-4C1B-AE3D-434C0501EAED}"/>
                  </a:ext>
                </a:extLst>
              </p14:cNvPr>
              <p14:cNvContentPartPr/>
              <p14:nvPr/>
            </p14:nvContentPartPr>
            <p14:xfrm>
              <a:off x="5092560" y="4336920"/>
              <a:ext cx="940320" cy="1944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B46F4E3B-BF1B-4C1B-AE3D-434C0501EAED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5076720" y="4273560"/>
                <a:ext cx="97164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7" name="Tinta 16">
                <a:extLst>
                  <a:ext uri="{FF2B5EF4-FFF2-40B4-BE49-F238E27FC236}">
                    <a16:creationId xmlns:a16="http://schemas.microsoft.com/office/drawing/2014/main" id="{099F6DBA-595A-4051-8F94-DA96A3B4279B}"/>
                  </a:ext>
                </a:extLst>
              </p14:cNvPr>
              <p14:cNvContentPartPr/>
              <p14:nvPr/>
            </p14:nvContentPartPr>
            <p14:xfrm>
              <a:off x="6362640" y="4641840"/>
              <a:ext cx="1676880" cy="360"/>
            </p14:xfrm>
          </p:contentPart>
        </mc:Choice>
        <mc:Fallback>
          <p:pic>
            <p:nvPicPr>
              <p:cNvPr id="17" name="Tinta 16">
                <a:extLst>
                  <a:ext uri="{FF2B5EF4-FFF2-40B4-BE49-F238E27FC236}">
                    <a16:creationId xmlns:a16="http://schemas.microsoft.com/office/drawing/2014/main" id="{099F6DBA-595A-4051-8F94-DA96A3B4279B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346800" y="4578480"/>
                <a:ext cx="17082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18" name="Tinta 17">
                <a:extLst>
                  <a:ext uri="{FF2B5EF4-FFF2-40B4-BE49-F238E27FC236}">
                    <a16:creationId xmlns:a16="http://schemas.microsoft.com/office/drawing/2014/main" id="{3E2CE7E1-A6B6-4C0B-A194-3E80AC499D73}"/>
                  </a:ext>
                </a:extLst>
              </p14:cNvPr>
              <p14:cNvContentPartPr/>
              <p14:nvPr/>
            </p14:nvContentPartPr>
            <p14:xfrm>
              <a:off x="7543800" y="4502160"/>
              <a:ext cx="489240" cy="6840"/>
            </p14:xfrm>
          </p:contentPart>
        </mc:Choice>
        <mc:Fallback>
          <p:pic>
            <p:nvPicPr>
              <p:cNvPr id="18" name="Tinta 17">
                <a:extLst>
                  <a:ext uri="{FF2B5EF4-FFF2-40B4-BE49-F238E27FC236}">
                    <a16:creationId xmlns:a16="http://schemas.microsoft.com/office/drawing/2014/main" id="{3E2CE7E1-A6B6-4C0B-A194-3E80AC499D73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527960" y="4438800"/>
                <a:ext cx="52056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19" name="Tinta 18">
                <a:extLst>
                  <a:ext uri="{FF2B5EF4-FFF2-40B4-BE49-F238E27FC236}">
                    <a16:creationId xmlns:a16="http://schemas.microsoft.com/office/drawing/2014/main" id="{4663E358-CE1B-483B-A538-5B9D4AA05E93}"/>
                  </a:ext>
                </a:extLst>
              </p14:cNvPr>
              <p14:cNvContentPartPr/>
              <p14:nvPr/>
            </p14:nvContentPartPr>
            <p14:xfrm>
              <a:off x="5092560" y="5099040"/>
              <a:ext cx="464040" cy="360"/>
            </p14:xfrm>
          </p:contentPart>
        </mc:Choice>
        <mc:Fallback>
          <p:pic>
            <p:nvPicPr>
              <p:cNvPr id="19" name="Tinta 18">
                <a:extLst>
                  <a:ext uri="{FF2B5EF4-FFF2-40B4-BE49-F238E27FC236}">
                    <a16:creationId xmlns:a16="http://schemas.microsoft.com/office/drawing/2014/main" id="{4663E358-CE1B-483B-A538-5B9D4AA05E93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5076720" y="5035680"/>
                <a:ext cx="4953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20" name="Tinta 19">
                <a:extLst>
                  <a:ext uri="{FF2B5EF4-FFF2-40B4-BE49-F238E27FC236}">
                    <a16:creationId xmlns:a16="http://schemas.microsoft.com/office/drawing/2014/main" id="{E0163B46-AAF3-46DC-8194-DF7D227D0585}"/>
                  </a:ext>
                </a:extLst>
              </p14:cNvPr>
              <p14:cNvContentPartPr/>
              <p14:nvPr/>
            </p14:nvContentPartPr>
            <p14:xfrm>
              <a:off x="8578800" y="2997360"/>
              <a:ext cx="3175560" cy="360"/>
            </p14:xfrm>
          </p:contentPart>
        </mc:Choice>
        <mc:Fallback>
          <p:pic>
            <p:nvPicPr>
              <p:cNvPr id="20" name="Tinta 19">
                <a:extLst>
                  <a:ext uri="{FF2B5EF4-FFF2-40B4-BE49-F238E27FC236}">
                    <a16:creationId xmlns:a16="http://schemas.microsoft.com/office/drawing/2014/main" id="{E0163B46-AAF3-46DC-8194-DF7D227D0585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8562960" y="2934000"/>
                <a:ext cx="32068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21" name="Tinta 20">
                <a:extLst>
                  <a:ext uri="{FF2B5EF4-FFF2-40B4-BE49-F238E27FC236}">
                    <a16:creationId xmlns:a16="http://schemas.microsoft.com/office/drawing/2014/main" id="{C4DAC4FB-2FC9-4821-899D-1C79546A2124}"/>
                  </a:ext>
                </a:extLst>
              </p14:cNvPr>
              <p14:cNvContentPartPr/>
              <p14:nvPr/>
            </p14:nvContentPartPr>
            <p14:xfrm>
              <a:off x="8515440" y="3828960"/>
              <a:ext cx="514800" cy="13320"/>
            </p14:xfrm>
          </p:contentPart>
        </mc:Choice>
        <mc:Fallback>
          <p:pic>
            <p:nvPicPr>
              <p:cNvPr id="21" name="Tinta 20">
                <a:extLst>
                  <a:ext uri="{FF2B5EF4-FFF2-40B4-BE49-F238E27FC236}">
                    <a16:creationId xmlns:a16="http://schemas.microsoft.com/office/drawing/2014/main" id="{C4DAC4FB-2FC9-4821-899D-1C79546A2124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8499600" y="3765600"/>
                <a:ext cx="54612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22" name="Tinta 21">
                <a:extLst>
                  <a:ext uri="{FF2B5EF4-FFF2-40B4-BE49-F238E27FC236}">
                    <a16:creationId xmlns:a16="http://schemas.microsoft.com/office/drawing/2014/main" id="{D1D66C06-F38F-4005-A2DA-E41978E41667}"/>
                  </a:ext>
                </a:extLst>
              </p14:cNvPr>
              <p14:cNvContentPartPr/>
              <p14:nvPr/>
            </p14:nvContentPartPr>
            <p14:xfrm>
              <a:off x="9594720" y="3860640"/>
              <a:ext cx="2324520" cy="360"/>
            </p14:xfrm>
          </p:contentPart>
        </mc:Choice>
        <mc:Fallback>
          <p:pic>
            <p:nvPicPr>
              <p:cNvPr id="22" name="Tinta 21">
                <a:extLst>
                  <a:ext uri="{FF2B5EF4-FFF2-40B4-BE49-F238E27FC236}">
                    <a16:creationId xmlns:a16="http://schemas.microsoft.com/office/drawing/2014/main" id="{D1D66C06-F38F-4005-A2DA-E41978E41667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9578880" y="3797280"/>
                <a:ext cx="23558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">
            <p14:nvContentPartPr>
              <p14:cNvPr id="23" name="Tinta 22">
                <a:extLst>
                  <a:ext uri="{FF2B5EF4-FFF2-40B4-BE49-F238E27FC236}">
                    <a16:creationId xmlns:a16="http://schemas.microsoft.com/office/drawing/2014/main" id="{6F4AE93D-89F8-4372-BB7F-996231DB737D}"/>
                  </a:ext>
                </a:extLst>
              </p14:cNvPr>
              <p14:cNvContentPartPr/>
              <p14:nvPr/>
            </p14:nvContentPartPr>
            <p14:xfrm>
              <a:off x="8585280" y="4705200"/>
              <a:ext cx="356040" cy="19440"/>
            </p14:xfrm>
          </p:contentPart>
        </mc:Choice>
        <mc:Fallback>
          <p:pic>
            <p:nvPicPr>
              <p:cNvPr id="23" name="Tinta 22">
                <a:extLst>
                  <a:ext uri="{FF2B5EF4-FFF2-40B4-BE49-F238E27FC236}">
                    <a16:creationId xmlns:a16="http://schemas.microsoft.com/office/drawing/2014/main" id="{6F4AE93D-89F8-4372-BB7F-996231DB737D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8569440" y="4641840"/>
                <a:ext cx="38736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24" name="Tinta 23">
                <a:extLst>
                  <a:ext uri="{FF2B5EF4-FFF2-40B4-BE49-F238E27FC236}">
                    <a16:creationId xmlns:a16="http://schemas.microsoft.com/office/drawing/2014/main" id="{7228AA5E-2435-418E-881E-50E948C552E8}"/>
                  </a:ext>
                </a:extLst>
              </p14:cNvPr>
              <p14:cNvContentPartPr/>
              <p14:nvPr/>
            </p14:nvContentPartPr>
            <p14:xfrm>
              <a:off x="11023560" y="4851360"/>
              <a:ext cx="946440" cy="12960"/>
            </p14:xfrm>
          </p:contentPart>
        </mc:Choice>
        <mc:Fallback>
          <p:pic>
            <p:nvPicPr>
              <p:cNvPr id="24" name="Tinta 23">
                <a:extLst>
                  <a:ext uri="{FF2B5EF4-FFF2-40B4-BE49-F238E27FC236}">
                    <a16:creationId xmlns:a16="http://schemas.microsoft.com/office/drawing/2014/main" id="{7228AA5E-2435-418E-881E-50E948C552E8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11007720" y="4788000"/>
                <a:ext cx="97776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1">
            <p14:nvContentPartPr>
              <p14:cNvPr id="25" name="Tinta 24">
                <a:extLst>
                  <a:ext uri="{FF2B5EF4-FFF2-40B4-BE49-F238E27FC236}">
                    <a16:creationId xmlns:a16="http://schemas.microsoft.com/office/drawing/2014/main" id="{341E44AD-15A6-444A-9544-AE45FF332942}"/>
                  </a:ext>
                </a:extLst>
              </p14:cNvPr>
              <p14:cNvContentPartPr/>
              <p14:nvPr/>
            </p14:nvContentPartPr>
            <p14:xfrm>
              <a:off x="8578800" y="5454720"/>
              <a:ext cx="483120" cy="360"/>
            </p14:xfrm>
          </p:contentPart>
        </mc:Choice>
        <mc:Fallback>
          <p:pic>
            <p:nvPicPr>
              <p:cNvPr id="25" name="Tinta 24">
                <a:extLst>
                  <a:ext uri="{FF2B5EF4-FFF2-40B4-BE49-F238E27FC236}">
                    <a16:creationId xmlns:a16="http://schemas.microsoft.com/office/drawing/2014/main" id="{341E44AD-15A6-444A-9544-AE45FF332942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8562960" y="5391360"/>
                <a:ext cx="5144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">
            <p14:nvContentPartPr>
              <p14:cNvPr id="26" name="Tinta 25">
                <a:extLst>
                  <a:ext uri="{FF2B5EF4-FFF2-40B4-BE49-F238E27FC236}">
                    <a16:creationId xmlns:a16="http://schemas.microsoft.com/office/drawing/2014/main" id="{17BB3EC1-2331-4347-B95B-371738113126}"/>
                  </a:ext>
                </a:extLst>
              </p14:cNvPr>
              <p14:cNvContentPartPr/>
              <p14:nvPr/>
            </p14:nvContentPartPr>
            <p14:xfrm>
              <a:off x="9163080" y="5479920"/>
              <a:ext cx="2813400" cy="6840"/>
            </p14:xfrm>
          </p:contentPart>
        </mc:Choice>
        <mc:Fallback>
          <p:pic>
            <p:nvPicPr>
              <p:cNvPr id="26" name="Tinta 25">
                <a:extLst>
                  <a:ext uri="{FF2B5EF4-FFF2-40B4-BE49-F238E27FC236}">
                    <a16:creationId xmlns:a16="http://schemas.microsoft.com/office/drawing/2014/main" id="{17BB3EC1-2331-4347-B95B-371738113126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9147240" y="5416560"/>
                <a:ext cx="284472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5">
            <p14:nvContentPartPr>
              <p14:cNvPr id="27" name="Tinta 26">
                <a:extLst>
                  <a:ext uri="{FF2B5EF4-FFF2-40B4-BE49-F238E27FC236}">
                    <a16:creationId xmlns:a16="http://schemas.microsoft.com/office/drawing/2014/main" id="{0AE956C6-2126-408A-9D69-0744DF03D875}"/>
                  </a:ext>
                </a:extLst>
              </p14:cNvPr>
              <p14:cNvContentPartPr/>
              <p14:nvPr/>
            </p14:nvContentPartPr>
            <p14:xfrm>
              <a:off x="8572680" y="5645160"/>
              <a:ext cx="451080" cy="12960"/>
            </p14:xfrm>
          </p:contentPart>
        </mc:Choice>
        <mc:Fallback>
          <p:pic>
            <p:nvPicPr>
              <p:cNvPr id="27" name="Tinta 26">
                <a:extLst>
                  <a:ext uri="{FF2B5EF4-FFF2-40B4-BE49-F238E27FC236}">
                    <a16:creationId xmlns:a16="http://schemas.microsoft.com/office/drawing/2014/main" id="{0AE956C6-2126-408A-9D69-0744DF03D875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556840" y="5581800"/>
                <a:ext cx="48240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7">
            <p14:nvContentPartPr>
              <p14:cNvPr id="28" name="Tinta 27">
                <a:extLst>
                  <a:ext uri="{FF2B5EF4-FFF2-40B4-BE49-F238E27FC236}">
                    <a16:creationId xmlns:a16="http://schemas.microsoft.com/office/drawing/2014/main" id="{E44DCB76-38DE-431A-A82E-0FA6AC56C8E2}"/>
                  </a:ext>
                </a:extLst>
              </p14:cNvPr>
              <p14:cNvContentPartPr/>
              <p14:nvPr/>
            </p14:nvContentPartPr>
            <p14:xfrm>
              <a:off x="3048120" y="5543640"/>
              <a:ext cx="444600" cy="360"/>
            </p14:xfrm>
          </p:contentPart>
        </mc:Choice>
        <mc:Fallback>
          <p:pic>
            <p:nvPicPr>
              <p:cNvPr id="28" name="Tinta 27">
                <a:extLst>
                  <a:ext uri="{FF2B5EF4-FFF2-40B4-BE49-F238E27FC236}">
                    <a16:creationId xmlns:a16="http://schemas.microsoft.com/office/drawing/2014/main" id="{E44DCB76-38DE-431A-A82E-0FA6AC56C8E2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3032280" y="5480280"/>
                <a:ext cx="4759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9">
            <p14:nvContentPartPr>
              <p14:cNvPr id="29" name="Tinta 28">
                <a:extLst>
                  <a:ext uri="{FF2B5EF4-FFF2-40B4-BE49-F238E27FC236}">
                    <a16:creationId xmlns:a16="http://schemas.microsoft.com/office/drawing/2014/main" id="{0D992682-F83A-4DAE-A2AC-92CD397108EC}"/>
                  </a:ext>
                </a:extLst>
              </p14:cNvPr>
              <p14:cNvContentPartPr/>
              <p14:nvPr/>
            </p14:nvContentPartPr>
            <p14:xfrm>
              <a:off x="3867120" y="5651640"/>
              <a:ext cx="413280" cy="6480"/>
            </p14:xfrm>
          </p:contentPart>
        </mc:Choice>
        <mc:Fallback>
          <p:pic>
            <p:nvPicPr>
              <p:cNvPr id="29" name="Tinta 28">
                <a:extLst>
                  <a:ext uri="{FF2B5EF4-FFF2-40B4-BE49-F238E27FC236}">
                    <a16:creationId xmlns:a16="http://schemas.microsoft.com/office/drawing/2014/main" id="{0D992682-F83A-4DAE-A2AC-92CD397108EC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3851280" y="5588280"/>
                <a:ext cx="44460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1">
            <p14:nvContentPartPr>
              <p14:cNvPr id="30" name="Tinta 29">
                <a:extLst>
                  <a:ext uri="{FF2B5EF4-FFF2-40B4-BE49-F238E27FC236}">
                    <a16:creationId xmlns:a16="http://schemas.microsoft.com/office/drawing/2014/main" id="{D67E99EB-3D79-4C71-BB47-E3FF0B833A30}"/>
                  </a:ext>
                </a:extLst>
              </p14:cNvPr>
              <p14:cNvContentPartPr/>
              <p14:nvPr/>
            </p14:nvContentPartPr>
            <p14:xfrm>
              <a:off x="2070000" y="5829480"/>
              <a:ext cx="1137240" cy="360"/>
            </p14:xfrm>
          </p:contentPart>
        </mc:Choice>
        <mc:Fallback>
          <p:pic>
            <p:nvPicPr>
              <p:cNvPr id="30" name="Tinta 29">
                <a:extLst>
                  <a:ext uri="{FF2B5EF4-FFF2-40B4-BE49-F238E27FC236}">
                    <a16:creationId xmlns:a16="http://schemas.microsoft.com/office/drawing/2014/main" id="{D67E99EB-3D79-4C71-BB47-E3FF0B833A30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2054160" y="5766120"/>
                <a:ext cx="11685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3">
            <p14:nvContentPartPr>
              <p14:cNvPr id="31" name="Tinta 30">
                <a:extLst>
                  <a:ext uri="{FF2B5EF4-FFF2-40B4-BE49-F238E27FC236}">
                    <a16:creationId xmlns:a16="http://schemas.microsoft.com/office/drawing/2014/main" id="{9C75781D-1002-4D16-9A3F-E6CD650A9038}"/>
                  </a:ext>
                </a:extLst>
              </p14:cNvPr>
              <p14:cNvContentPartPr/>
              <p14:nvPr/>
            </p14:nvContentPartPr>
            <p14:xfrm>
              <a:off x="2558880" y="5950080"/>
              <a:ext cx="1499040" cy="32040"/>
            </p14:xfrm>
          </p:contentPart>
        </mc:Choice>
        <mc:Fallback>
          <p:pic>
            <p:nvPicPr>
              <p:cNvPr id="31" name="Tinta 30">
                <a:extLst>
                  <a:ext uri="{FF2B5EF4-FFF2-40B4-BE49-F238E27FC236}">
                    <a16:creationId xmlns:a16="http://schemas.microsoft.com/office/drawing/2014/main" id="{9C75781D-1002-4D16-9A3F-E6CD650A9038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2543040" y="5886720"/>
                <a:ext cx="153036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5">
            <p14:nvContentPartPr>
              <p14:cNvPr id="32" name="Tinta 31">
                <a:extLst>
                  <a:ext uri="{FF2B5EF4-FFF2-40B4-BE49-F238E27FC236}">
                    <a16:creationId xmlns:a16="http://schemas.microsoft.com/office/drawing/2014/main" id="{42AA5575-F9FC-4963-B182-43177F6849B9}"/>
                  </a:ext>
                </a:extLst>
              </p14:cNvPr>
              <p14:cNvContentPartPr/>
              <p14:nvPr/>
            </p14:nvContentPartPr>
            <p14:xfrm>
              <a:off x="2197080" y="6127920"/>
              <a:ext cx="1454400" cy="6480"/>
            </p14:xfrm>
          </p:contentPart>
        </mc:Choice>
        <mc:Fallback>
          <p:pic>
            <p:nvPicPr>
              <p:cNvPr id="32" name="Tinta 31">
                <a:extLst>
                  <a:ext uri="{FF2B5EF4-FFF2-40B4-BE49-F238E27FC236}">
                    <a16:creationId xmlns:a16="http://schemas.microsoft.com/office/drawing/2014/main" id="{42AA5575-F9FC-4963-B182-43177F6849B9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2181240" y="6064560"/>
                <a:ext cx="1485720" cy="133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06790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244290C-926D-4E6C-853E-3F50C7DDCDAA}"/>
              </a:ext>
            </a:extLst>
          </p:cNvPr>
          <p:cNvSpPr txBox="1"/>
          <p:nvPr/>
        </p:nvSpPr>
        <p:spPr>
          <a:xfrm>
            <a:off x="1876425" y="2921168"/>
            <a:ext cx="84391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>
                <a:solidFill>
                  <a:schemeClr val="accent5">
                    <a:lumMod val="75000"/>
                  </a:schemeClr>
                </a:solidFill>
              </a:rPr>
              <a:t>laerciocomar@gmail.com</a:t>
            </a:r>
          </a:p>
        </p:txBody>
      </p:sp>
    </p:spTree>
    <p:extLst>
      <p:ext uri="{BB962C8B-B14F-4D97-AF65-F5344CB8AC3E}">
        <p14:creationId xmlns:p14="http://schemas.microsoft.com/office/powerpoint/2010/main" val="3327290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-164914" y="128623"/>
            <a:ext cx="15622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EMPREGO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D04203-D147-424F-BF21-F28F09E76D9C}"/>
              </a:ext>
            </a:extLst>
          </p:cNvPr>
          <p:cNvSpPr txBox="1"/>
          <p:nvPr/>
        </p:nvSpPr>
        <p:spPr>
          <a:xfrm>
            <a:off x="0" y="6262812"/>
            <a:ext cx="5944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https://www.jornaldenegocios.pt/economia/emprego/detalhe/desemprego-na-zona-euro-estabiliza-em-fevereiro-nos-83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D6CBBD7-3D71-478D-B760-068816ED22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96" y="1287853"/>
            <a:ext cx="5732430" cy="362704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A8019EE-B73C-4909-B307-473CF2876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5293" y="916378"/>
            <a:ext cx="5095717" cy="483672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F0D6D48-DCFA-480D-BAE0-F3D84B8DE236}"/>
              </a:ext>
            </a:extLst>
          </p:cNvPr>
          <p:cNvSpPr txBox="1"/>
          <p:nvPr/>
        </p:nvSpPr>
        <p:spPr>
          <a:xfrm>
            <a:off x="6096000" y="6262811"/>
            <a:ext cx="59449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https://www.gazetadopovo.com.br/opiniao/editoriais/caged-fevereiro-desemprego/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F8486F28-B2FA-489A-9170-E1C4718156CC}"/>
                  </a:ext>
                </a:extLst>
              </p14:cNvPr>
              <p14:cNvContentPartPr/>
              <p14:nvPr/>
            </p14:nvContentPartPr>
            <p14:xfrm>
              <a:off x="431640" y="3924360"/>
              <a:ext cx="1353240" cy="3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F8486F28-B2FA-489A-9170-E1C4718156C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5800" y="3861000"/>
                <a:ext cx="13845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7374489F-DE48-4074-8748-8E15657BF260}"/>
                  </a:ext>
                </a:extLst>
              </p14:cNvPr>
              <p14:cNvContentPartPr/>
              <p14:nvPr/>
            </p14:nvContentPartPr>
            <p14:xfrm>
              <a:off x="3016080" y="3924360"/>
              <a:ext cx="292680" cy="36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7374489F-DE48-4074-8748-8E15657BF26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000240" y="3861000"/>
                <a:ext cx="3240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3AB328F9-D9C5-4CF1-87C9-BB0A5B1CA332}"/>
                  </a:ext>
                </a:extLst>
              </p14:cNvPr>
              <p14:cNvContentPartPr/>
              <p14:nvPr/>
            </p14:nvContentPartPr>
            <p14:xfrm>
              <a:off x="654120" y="4089240"/>
              <a:ext cx="2305440" cy="1944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3AB328F9-D9C5-4CF1-87C9-BB0A5B1CA33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38280" y="4025880"/>
                <a:ext cx="233676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86E032C1-35E8-433C-821B-7DD20513F101}"/>
                  </a:ext>
                </a:extLst>
              </p14:cNvPr>
              <p14:cNvContentPartPr/>
              <p14:nvPr/>
            </p14:nvContentPartPr>
            <p14:xfrm>
              <a:off x="10617120" y="4476600"/>
              <a:ext cx="749880" cy="684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86E032C1-35E8-433C-821B-7DD20513F10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601280" y="4413240"/>
                <a:ext cx="78120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8103AA07-82D7-4689-B321-73AB88520BB3}"/>
                  </a:ext>
                </a:extLst>
              </p14:cNvPr>
              <p14:cNvContentPartPr/>
              <p14:nvPr/>
            </p14:nvContentPartPr>
            <p14:xfrm>
              <a:off x="6673680" y="4680000"/>
              <a:ext cx="4153320" cy="1944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8103AA07-82D7-4689-B321-73AB88520BB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657840" y="4616640"/>
                <a:ext cx="418464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0374B2BD-9314-41FF-A159-83EBF5041412}"/>
                  </a:ext>
                </a:extLst>
              </p14:cNvPr>
              <p14:cNvContentPartPr/>
              <p14:nvPr/>
            </p14:nvContentPartPr>
            <p14:xfrm>
              <a:off x="7562880" y="4305240"/>
              <a:ext cx="360" cy="36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0374B2BD-9314-41FF-A159-83EBF5041412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547040" y="4241880"/>
                <a:ext cx="316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BECC64B9-4E43-43D6-95DE-D5B1829DAC58}"/>
                  </a:ext>
                </a:extLst>
              </p14:cNvPr>
              <p14:cNvContentPartPr/>
              <p14:nvPr/>
            </p14:nvContentPartPr>
            <p14:xfrm>
              <a:off x="7562880" y="4292640"/>
              <a:ext cx="457560" cy="1296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BECC64B9-4E43-43D6-95DE-D5B1829DAC58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547040" y="4229280"/>
                <a:ext cx="48888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22C58C4E-F55F-44E5-81CB-EEB4FAA11E40}"/>
                  </a:ext>
                </a:extLst>
              </p14:cNvPr>
              <p14:cNvContentPartPr/>
              <p14:nvPr/>
            </p14:nvContentPartPr>
            <p14:xfrm>
              <a:off x="8997840" y="4470480"/>
              <a:ext cx="1734120" cy="36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22C58C4E-F55F-44E5-81CB-EEB4FAA11E40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982000" y="4407120"/>
                <a:ext cx="1765440" cy="12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43432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e hoje, a 30 de abril, o Leão do IR aguarda a declaração de 225 mil  contribuintes da região | Diário de Olímpia">
            <a:extLst>
              <a:ext uri="{FF2B5EF4-FFF2-40B4-BE49-F238E27FC236}">
                <a16:creationId xmlns:a16="http://schemas.microsoft.com/office/drawing/2014/main" id="{3D5BA604-F497-4EB0-997B-06A9A6E5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7885" y="0"/>
            <a:ext cx="13929110" cy="694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C63DE02-7E5A-4691-B3F3-B65AF9FB66F0}"/>
              </a:ext>
            </a:extLst>
          </p:cNvPr>
          <p:cNvSpPr txBox="1"/>
          <p:nvPr/>
        </p:nvSpPr>
        <p:spPr>
          <a:xfrm>
            <a:off x="499938" y="2531844"/>
            <a:ext cx="502248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ARRECADAÇÃO E GOVERNO</a:t>
            </a:r>
          </a:p>
        </p:txBody>
      </p:sp>
    </p:spTree>
    <p:extLst>
      <p:ext uri="{BB962C8B-B14F-4D97-AF65-F5344CB8AC3E}">
        <p14:creationId xmlns:p14="http://schemas.microsoft.com/office/powerpoint/2010/main" val="3041142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-68460" y="623219"/>
            <a:ext cx="18973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4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LEILÕES</a:t>
            </a: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6E9E514-DD20-4DA9-A3F5-9A7AE1AF924E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https://cbn.globoradio.globo.com/media/audio/337127/leilao-de-aeroportos-teve-resultado-positivo.htm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C26EF3B-D3A3-40AD-BE7A-A3261FD76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168" y="0"/>
            <a:ext cx="6073663" cy="636254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AF3A5AC1-4563-4F44-B32B-39BD0225EF42}"/>
                  </a:ext>
                </a:extLst>
              </p14:cNvPr>
              <p14:cNvContentPartPr/>
              <p14:nvPr/>
            </p14:nvContentPartPr>
            <p14:xfrm>
              <a:off x="4032360" y="1612800"/>
              <a:ext cx="876600" cy="3852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AF3A5AC1-4563-4F44-B32B-39BD0225EF4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16520" y="1549440"/>
                <a:ext cx="90792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C53C44DD-F33F-4764-94B5-417669E0DFD8}"/>
                  </a:ext>
                </a:extLst>
              </p14:cNvPr>
              <p14:cNvContentPartPr/>
              <p14:nvPr/>
            </p14:nvContentPartPr>
            <p14:xfrm>
              <a:off x="4032360" y="1727280"/>
              <a:ext cx="901800" cy="36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C53C44DD-F33F-4764-94B5-417669E0DFD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16520" y="1663920"/>
                <a:ext cx="9331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8E1EFE31-A57C-49BD-B95D-5EDE8D3CFE5B}"/>
                  </a:ext>
                </a:extLst>
              </p14:cNvPr>
              <p14:cNvContentPartPr/>
              <p14:nvPr/>
            </p14:nvContentPartPr>
            <p14:xfrm>
              <a:off x="7505640" y="1600200"/>
              <a:ext cx="736920" cy="3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8E1EFE31-A57C-49BD-B95D-5EDE8D3CFE5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489800" y="1536840"/>
                <a:ext cx="768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05A4AA2C-D814-4E9B-9D0C-AA43EB6F6125}"/>
                  </a:ext>
                </a:extLst>
              </p14:cNvPr>
              <p14:cNvContentPartPr/>
              <p14:nvPr/>
            </p14:nvContentPartPr>
            <p14:xfrm>
              <a:off x="7518240" y="1720800"/>
              <a:ext cx="768960" cy="3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05A4AA2C-D814-4E9B-9D0C-AA43EB6F612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502400" y="1657440"/>
                <a:ext cx="8002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1502DC7B-9395-42EE-B53B-2613642E5143}"/>
                  </a:ext>
                </a:extLst>
              </p14:cNvPr>
              <p14:cNvContentPartPr/>
              <p14:nvPr/>
            </p14:nvContentPartPr>
            <p14:xfrm>
              <a:off x="4019400" y="1930320"/>
              <a:ext cx="889560" cy="36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1502DC7B-9395-42EE-B53B-2613642E514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003560" y="1866960"/>
                <a:ext cx="9208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DFE811CB-4634-4042-A226-CE6EF693FD52}"/>
                  </a:ext>
                </a:extLst>
              </p14:cNvPr>
              <p14:cNvContentPartPr/>
              <p14:nvPr/>
            </p14:nvContentPartPr>
            <p14:xfrm>
              <a:off x="4013280" y="2013120"/>
              <a:ext cx="914760" cy="3816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DFE811CB-4634-4042-A226-CE6EF693FD5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997440" y="1949760"/>
                <a:ext cx="946080" cy="164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07974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585CF82-5E72-4FBE-AD01-7007112E4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FF3B0DC-16ED-4AE5-90A8-DE59584A536D}"/>
              </a:ext>
            </a:extLst>
          </p:cNvPr>
          <p:cNvSpPr txBox="1"/>
          <p:nvPr/>
        </p:nvSpPr>
        <p:spPr>
          <a:xfrm>
            <a:off x="620125" y="3429000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INADIMPLÊNCIA</a:t>
            </a:r>
          </a:p>
        </p:txBody>
      </p:sp>
    </p:spTree>
    <p:extLst>
      <p:ext uri="{BB962C8B-B14F-4D97-AF65-F5344CB8AC3E}">
        <p14:creationId xmlns:p14="http://schemas.microsoft.com/office/powerpoint/2010/main" val="2401722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9301201-3F0A-4643-BD10-6B2836CD1A84}"/>
              </a:ext>
            </a:extLst>
          </p:cNvPr>
          <p:cNvSpPr txBox="1">
            <a:spLocks noChangeAspect="1"/>
          </p:cNvSpPr>
          <p:nvPr/>
        </p:nvSpPr>
        <p:spPr>
          <a:xfrm>
            <a:off x="-1" y="0"/>
            <a:ext cx="2043485" cy="126569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pt-BR" sz="1100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9BE733C7-B896-490F-B8E8-AF040CDD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1675" y="365126"/>
            <a:ext cx="10111657" cy="423922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2400" b="1" dirty="0">
                <a:solidFill>
                  <a:sysClr val="windowText" lastClr="000000"/>
                </a:solidFill>
              </a:rPr>
              <a:t>Evolução % inadimplência na indústria moveleira no último dia do mês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3B43888-F85B-4F36-9381-68BF841932E7}"/>
              </a:ext>
            </a:extLst>
          </p:cNvPr>
          <p:cNvSpPr txBox="1"/>
          <p:nvPr/>
        </p:nvSpPr>
        <p:spPr>
          <a:xfrm>
            <a:off x="108667" y="6308208"/>
            <a:ext cx="11974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/>
              <a:t>Fonte: Sistema ADDE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609462B0-859A-457A-8490-2FB3BA173BDB}"/>
              </a:ext>
            </a:extLst>
          </p:cNvPr>
          <p:cNvGraphicFramePr>
            <a:graphicFrameLocks/>
          </p:cNvGraphicFramePr>
          <p:nvPr/>
        </p:nvGraphicFramePr>
        <p:xfrm>
          <a:off x="295478" y="1169559"/>
          <a:ext cx="11591060" cy="4899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Tinta 2">
                <a:extLst>
                  <a:ext uri="{FF2B5EF4-FFF2-40B4-BE49-F238E27FC236}">
                    <a16:creationId xmlns:a16="http://schemas.microsoft.com/office/drawing/2014/main" id="{255C6A86-E657-475B-BD55-66CF10A90150}"/>
                  </a:ext>
                </a:extLst>
              </p14:cNvPr>
              <p14:cNvContentPartPr/>
              <p14:nvPr/>
            </p14:nvContentPartPr>
            <p14:xfrm>
              <a:off x="11245680" y="5499000"/>
              <a:ext cx="406800" cy="25920"/>
            </p14:xfrm>
          </p:contentPart>
        </mc:Choice>
        <mc:Fallback>
          <p:pic>
            <p:nvPicPr>
              <p:cNvPr id="3" name="Tinta 2">
                <a:extLst>
                  <a:ext uri="{FF2B5EF4-FFF2-40B4-BE49-F238E27FC236}">
                    <a16:creationId xmlns:a16="http://schemas.microsoft.com/office/drawing/2014/main" id="{255C6A86-E657-475B-BD55-66CF10A9015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229840" y="5435640"/>
                <a:ext cx="43812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611BB119-9F4C-4D8D-AA25-F6DA975ADDA0}"/>
                  </a:ext>
                </a:extLst>
              </p14:cNvPr>
              <p14:cNvContentPartPr/>
              <p14:nvPr/>
            </p14:nvContentPartPr>
            <p14:xfrm>
              <a:off x="882720" y="5486400"/>
              <a:ext cx="482760" cy="36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611BB119-9F4C-4D8D-AA25-F6DA975ADDA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66880" y="5423040"/>
                <a:ext cx="514080" cy="12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11386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AA01C49-461A-498D-9F93-9124926E5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6106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F6123A0-180A-418B-BEF6-0E074C95A740}"/>
              </a:ext>
            </a:extLst>
          </p:cNvPr>
          <p:cNvSpPr txBox="1"/>
          <p:nvPr/>
        </p:nvSpPr>
        <p:spPr>
          <a:xfrm>
            <a:off x="470842" y="2444115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INDÚSTRIA</a:t>
            </a:r>
          </a:p>
        </p:txBody>
      </p:sp>
    </p:spTree>
    <p:extLst>
      <p:ext uri="{BB962C8B-B14F-4D97-AF65-F5344CB8AC3E}">
        <p14:creationId xmlns:p14="http://schemas.microsoft.com/office/powerpoint/2010/main" val="2096319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-68771" y="152584"/>
            <a:ext cx="106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VENDA WEB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https://www.ecommercebrasil.com.br/noticias/e-commerce-brasileiro-vendas-varejo-2020/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995E693-C9FC-4DEA-89A8-5EE4F7241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8525" y="0"/>
            <a:ext cx="5917775" cy="622398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BA29E4B7-DAB3-4B88-9A52-46C20EE985CB}"/>
                  </a:ext>
                </a:extLst>
              </p14:cNvPr>
              <p14:cNvContentPartPr/>
              <p14:nvPr/>
            </p14:nvContentPartPr>
            <p14:xfrm>
              <a:off x="3594240" y="4216320"/>
              <a:ext cx="360" cy="36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BA29E4B7-DAB3-4B88-9A52-46C20EE985C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78400" y="4152960"/>
                <a:ext cx="316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7E959DB9-AB17-47C1-9A5D-DB2069FE292A}"/>
                  </a:ext>
                </a:extLst>
              </p14:cNvPr>
              <p14:cNvContentPartPr/>
              <p14:nvPr/>
            </p14:nvContentPartPr>
            <p14:xfrm>
              <a:off x="3600360" y="4216320"/>
              <a:ext cx="5245560" cy="684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7E959DB9-AB17-47C1-9A5D-DB2069FE292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84520" y="4152960"/>
                <a:ext cx="527688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B981D470-A05C-4C7E-A576-60C873F8AEF2}"/>
                  </a:ext>
                </a:extLst>
              </p14:cNvPr>
              <p14:cNvContentPartPr/>
              <p14:nvPr/>
            </p14:nvContentPartPr>
            <p14:xfrm>
              <a:off x="3562200" y="4489560"/>
              <a:ext cx="2483280" cy="3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B981D470-A05C-4C7E-A576-60C873F8AEF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46360" y="4426200"/>
                <a:ext cx="25146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B10267AC-A748-4D48-96B2-DEE797D528E5}"/>
                  </a:ext>
                </a:extLst>
              </p14:cNvPr>
              <p14:cNvContentPartPr/>
              <p14:nvPr/>
            </p14:nvContentPartPr>
            <p14:xfrm>
              <a:off x="6121440" y="4470480"/>
              <a:ext cx="2876760" cy="648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B10267AC-A748-4D48-96B2-DEE797D528E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105600" y="4407120"/>
                <a:ext cx="290808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74A06425-D9BB-4AA8-8CAC-D9FD54FFA8BD}"/>
                  </a:ext>
                </a:extLst>
              </p14:cNvPr>
              <p14:cNvContentPartPr/>
              <p14:nvPr/>
            </p14:nvContentPartPr>
            <p14:xfrm>
              <a:off x="3581280" y="4724280"/>
              <a:ext cx="3746880" cy="684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74A06425-D9BB-4AA8-8CAC-D9FD54FFA8BD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565440" y="4660920"/>
                <a:ext cx="377820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D1FD0A1C-C194-4187-8B89-7EA7B248DEBF}"/>
                  </a:ext>
                </a:extLst>
              </p14:cNvPr>
              <p14:cNvContentPartPr/>
              <p14:nvPr/>
            </p14:nvContentPartPr>
            <p14:xfrm>
              <a:off x="6858000" y="3022560"/>
              <a:ext cx="1835640" cy="36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D1FD0A1C-C194-4187-8B89-7EA7B248DEB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842160" y="2959200"/>
                <a:ext cx="18669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0187D7FC-363A-4234-807E-2D534C053469}"/>
                  </a:ext>
                </a:extLst>
              </p14:cNvPr>
              <p14:cNvContentPartPr/>
              <p14:nvPr/>
            </p14:nvContentPartPr>
            <p14:xfrm>
              <a:off x="3543480" y="3251160"/>
              <a:ext cx="800280" cy="36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0187D7FC-363A-4234-807E-2D534C053469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527640" y="3187800"/>
                <a:ext cx="8316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B4C835F8-27A2-4956-AE8F-FD7EECD4031E}"/>
                  </a:ext>
                </a:extLst>
              </p14:cNvPr>
              <p14:cNvContentPartPr/>
              <p14:nvPr/>
            </p14:nvContentPartPr>
            <p14:xfrm>
              <a:off x="3575160" y="5054760"/>
              <a:ext cx="5194440" cy="4464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B4C835F8-27A2-4956-AE8F-FD7EECD4031E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559320" y="4991400"/>
                <a:ext cx="5225760" cy="17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30321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-68771" y="152584"/>
            <a:ext cx="106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VENDA SP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https://jovempan.com.br/programas/jornal-da-manha/varejo-paulistano-registra-queda-de-381-nas-vendas-em-marco-diz-acsp.html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9B60D38-EE4B-446D-B4E5-07E8AC35D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0"/>
            <a:ext cx="6748445" cy="638489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A46878E5-BC44-4A12-AB5F-03D91190B28D}"/>
                  </a:ext>
                </a:extLst>
              </p14:cNvPr>
              <p14:cNvContentPartPr/>
              <p14:nvPr/>
            </p14:nvContentPartPr>
            <p14:xfrm>
              <a:off x="6483240" y="2641680"/>
              <a:ext cx="2311920" cy="36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A46878E5-BC44-4A12-AB5F-03D91190B28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67400" y="2578320"/>
                <a:ext cx="2343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E487055A-6F5F-4076-9364-9F68BE67CA0E}"/>
                  </a:ext>
                </a:extLst>
              </p14:cNvPr>
              <p14:cNvContentPartPr/>
              <p14:nvPr/>
            </p14:nvContentPartPr>
            <p14:xfrm>
              <a:off x="3333600" y="2825640"/>
              <a:ext cx="2153160" cy="3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E487055A-6F5F-4076-9364-9F68BE67CA0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17760" y="2762280"/>
                <a:ext cx="21844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A2C0E405-ECD2-4975-938D-8093636908BB}"/>
                  </a:ext>
                </a:extLst>
              </p14:cNvPr>
              <p14:cNvContentPartPr/>
              <p14:nvPr/>
            </p14:nvContentPartPr>
            <p14:xfrm>
              <a:off x="4749840" y="3193920"/>
              <a:ext cx="2184840" cy="684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A2C0E405-ECD2-4975-938D-8093636908B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734000" y="3130560"/>
                <a:ext cx="2216160" cy="13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219849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163</Words>
  <Application>Microsoft Office PowerPoint</Application>
  <PresentationFormat>Widescreen</PresentationFormat>
  <Paragraphs>23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9" baseType="lpstr">
      <vt:lpstr>Aharoni</vt:lpstr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Evolução % inadimplência na indústria moveleira no último dia do mês</vt:lpstr>
      <vt:lpstr>Apresentação do PowerPoint</vt:lpstr>
      <vt:lpstr>Apresentação do PowerPoint</vt:lpstr>
      <vt:lpstr>Apresentação do PowerPoint</vt:lpstr>
      <vt:lpstr>Faturamento semanal 2021 na indústria moveleira (14 semanas)</vt:lpstr>
      <vt:lpstr>Apresentação do PowerPoint</vt:lpstr>
      <vt:lpstr>Evolução % do faturamento na indústria moveleira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Laercio Comar</dc:creator>
  <cp:lastModifiedBy>Laercio Comar</cp:lastModifiedBy>
  <cp:revision>58</cp:revision>
  <dcterms:created xsi:type="dcterms:W3CDTF">2020-11-28T14:11:50Z</dcterms:created>
  <dcterms:modified xsi:type="dcterms:W3CDTF">2021-04-10T14:27:33Z</dcterms:modified>
</cp:coreProperties>
</file>