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39" r:id="rId2"/>
    <p:sldId id="357" r:id="rId3"/>
    <p:sldId id="346" r:id="rId4"/>
    <p:sldId id="348" r:id="rId5"/>
    <p:sldId id="349" r:id="rId6"/>
    <p:sldId id="337" r:id="rId7"/>
    <p:sldId id="360" r:id="rId8"/>
    <p:sldId id="361" r:id="rId9"/>
    <p:sldId id="358" r:id="rId10"/>
    <p:sldId id="359" r:id="rId11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67" d="100"/>
          <a:sy n="67" d="100"/>
        </p:scale>
        <p:origin x="604" y="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03T14:38:31.71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13070 5786 0,'-17'0'47,"-1"0"-47,-17 0 32,0 0-17,17 0 1,-17 0-1,-36 0 1,-17 0 0,0 0-1,-18 0 1,35 0-16,-17 0 16,-35 0-1,-1 0 1,18 0-1,-17 0 1,35 0 0,17 0-1,-17 0 17,35 0-17,-53 0 1,53 0-1,-176 0 1,70 0 0,36 0-1,35 0 1,-18 0 0,18 0-1,-1 0 1,1 0-1,-18 0 1,-17 0 0,17 0-1,-17 0 17,-19 0-17,54 0 1,-18 0-1,1 0 1,-1 0 0,-71 0-1,-17 0 1,36 0 0,52 0-1,-18 0 1,-17 0-1,35 0 1,18 0 0,0 0-1,53 0 17,-18 0-17,-18 0 1,-35 0-1,-17 0 1,35 0 0,35 0-1,17 0 1,-16 0 0,-1 0-1,17 0 1,-17 0-1,-17 0 1,-1 0 0,-17 0-1,18 0 17,-1 0-17,0 0 1,19 0-1,-37 0 1,1 0 0,18 0-1,17 0 1,0 0 0,18 0-16,-1 0 15,1 0 1,0 0-1,17 0 1,0 0 15,-17 0-15,-18 0 15,-17 0-15,-19 0-1,19 0 1,35 0 0,17 0 77,0 0-93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03T14:39:33.10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6491 9701 0,'35'0'16,"-17"0"0,35 0-1,-18 0 1,-17 0 0,0 0-16,34 0 15,-34 0 1,0 0 15,-1 0-15,1 0-1,35 0 1,-18 0 0,0 0-1,18 0 1,0 0-1,-35 0 1,17 0 0,0 0-1,1 0 1,-19 0 0,19 0-1,17 0 1,-36 0 15,19 0-15,-1 0-1,-18 0 1,36 0 0,0 0-1,-35 0 1,52 0-1,-17 0 1,-35 0 0,35 0-1,-18 0 1,-17 0 0,-1 0-1,19 0 1,-1 0 15,-17 0-15,35 0-1,0 0 1,52 0 0,-69 0-1,17 0 1,-1 0-1,-34-17 1,-18-1 15,18 18 16,-1 0-47,1 0 16,0 0 15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03T14:41:41.75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7708 9313 0,'35'0'219,"1"0"-219,-1 0 15,18 18-15,35 0 16,-35-1-1,-35 1 17,-1-18-32,1 18 31,0-18-15,-1 0-1,1 0-15,35 0 16,-36 0-1,19 0 1,17 0 0,-36 0-1,36 0 1,0 0 0,-18 0-1,18 0 1,18 0-1,-18 0 1,-18 0 0,71 0 15,-53 0-15,0 0-1,-18 0 1,0-18-1,36 0 1,-54 18 0,36 0-1,0 0 1,-17 0 0,34 0-1,1 0 1,35 0-1,-36 0 1,-17 0 15,0 0-15,0 0 0,0 0-1,-18 0 1,18 0-1,-18 0 1,-17 0 0,35 0-1,-18 0 1,0 0 0,1 0-1,34 0 1,18 0-1,1 0 1,16 0 0,-16 0-1,16 0 1,-52 0 15,18 0-15,-1 0-1,19 0 1,87 0 0,-70 0-1,-18 0 1,0 0 0,18 0-1,-71 0 1,36 0-1,-1 0 1,-17 0 0,-17 0 15,34 0-15,1 0-1,-18 0 1,35 0-1,0 0 1,-17 0 0,17 0-1,35 0 1,-34 0 0,-37 0-1,-16 0 1,-19 0 234,19 0-250,-1 0 15,0 0-15,18 0 16,88 0 0,-70 0 15,-36 0-31,-17 0 94,-1 0-79,1 0 1,0 0 0,17 0-1,0 0 1,-17 0-16,-1 0 15,19 0 1,-1 0 0,0 0-1,71 0 17,-53 0-17,0 0 1,0 0-1,-18 0 1,18 0 0,18 0-1,-1 0 1,-17 0 0,0 0-1,0 0 1,-18 0-1,0 0 1,18 0 0,-35 0-1,0 0 17,-1 0-17,19 0 1,-19 0-1,1 0 1,-1 0-16,19 0 16,17 0-1,-18 0 1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03T14:41:45.87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7638 9931 0,'0'0'0,"17"-18"266,1 18-266,0-18 15,34 18-15,1 0 32,0 0-17,-35 0 1,0 0 46,-1 0-46,1 0-16,0 0 31,-1 0-31,18 0 16,36 0 0,-18 0-1,17 0 1,19 0 15,-72 0-15,1 0-1,35 0 1,0 0 0,17 0-1,-17 0 1,18 0-1,-18 0 1,17 0 0,1 0-1,-18 0 1,53 0 0,-71 0-1,-18 0-15,36 0 31,-35 0-15,17 0 0,36 0-1,-1 0 1,-34 0 0,17 0-1,0 0 1,-18 0-1,18 0 1,-18 0 0,-17 0-1,17 0 1,-17 0 0,-1 0-1,1 0 16,-1 0-15,1 0 0,0 0-1,-1 0 1,1 0 15,0 0 63,-1 0-94,1 0 31,0 0-15,-1 0-1,19 0 1,-19 0 0,18 0-1,-17 0 1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03T14:41:50.33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11959 10001 0,'0'-17'78,"18"17"-62,17-18-16,-17 18 16,52-18-1,18 18 1,1 0-1,17 0 1,-36 0-16,18 0 16,-17 0-1,-18 0 1,53 0 0,-54 0-1,1 0 1,18 0-1,-18 0 1,-35 0 15,17 0 1,18 0-17,-36 0 1,1 0-16,17 0 15,1 0 1,-19 0 0,1 0-1,17 0 1,0 0 0,-17 0-1,17 0 32,-17 0-31,0 0-16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03T14:41:52.91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7691 10601 0,'17'0'62,"1"0"-46,-1 0-16,19 0 16,34 0-1,1 0 1,-18 0 0,17 0-1,19 0 1,34 0-1,-35 0 1,18 0 0,18 0-1,-19 0 1,-16 0-16,34 0 31,18 0-15,-35 0-1,35 0 1,0 0 0,18 0-1,0 0 1,-71 0 0,-35 0-1,-18 0 1,18 0-1,0 0 1,35 0 0,53 0-1,-17 0 1,-18 0 0,-1 0 15,1 0-16,-53 0 1,-18 0 0,-17 0-1,0 0 1,17-18 0,-17 18-1,34 0 1,19 0-1,-36 0 1,1 0 0,-1 0-1,-17 0 48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03T14:41:55.55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7726 11183 0,'0'0'0,"35"0"31,-17 0-31,17 0 16,0 0-16,36 0 16,17 0 15,-17 0-16,-18 0 1,-1 0 0,19 0-1,17 0 1,-17 0 0,17 0-1,0 0 1,-35 0-1,0 0 1,18 0 0,52 0-1,-35 0 1,-17 0 0,-18 0 15,0 0-16,-18 0 1,18 0 0,17 0-1,1 0 1,-18 0 0,53 0-1,-36 0 1,1 0-1,-1 0 1,19 0 0,-1 0-1,-18 0 1,-34 0 0,-19 0-1,18 0 16,1 0-15,-1 0 0,0 0-1,-17 0 1,35 0 0,-36 0-1,36 0 1,0 0-1,-35 0 1,0 0 0,17 0-1,18 0 1,-18 0 0,0 0-1,-17 0 1,17 0 15,1 0 0,-19 0-15,1 0 31,-1 0-32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03T14:41:57.59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9366 12330 0,'18'0'31,"17"0"-15,0 0 0,1 17-16,34-17 15,36 36 1,53-19 0,-18-17-1,0 0 1,-88 0-1,106 0-15,0 0 32,17 0-17,53 0 1,-52 0 0,34 0-1,19 0 1,-19 0-1,-52 0 1,0 0 0,-18 0-1,-35 0 1,-18 0 0,-53 0-16,53 0 15,-17 0 1,52 0-1,-17 0 1,0 0 15,0 0-15,-71 0 0,18 0-1,0 0 1,0 0-1,17 0 1,-17 0 0,-35 0 296,0 0-312,-1 0 16,1 0-1,0 0-15,-1 0 63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03T14:42:05.28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21766 8643 0,'-17'0'109,"-1"0"-93,-17 0-16,-18 0 16,35 0 15,1 0 0,-1 0-15,0 0 31,-17 0-32,17 0 1,-34 0-1,-37 0 1,1 0 0,0 18-1,-18-18 1,53 0 0,0 0 15,0 0-16,36 0-15,-54 17 32,36-17-32,-36 0 15,-17 0 1,18 0 0,17 0-1,17 0 1,1 0-1,0 0 1,0 0 0,-1 0-1,1 0 1,-18 0 0,0 0-1,-106 0 16,54 0-15,16 0 0,1 0-1,0 0 1,-35 0 0,-1 0-1,-17 0 1,17 0-1,19 0 1,34 0 0,1 0-1,-36 0 1,70 0 15,-16 0-31,-1 0 16,17 0-1,-17 0 17,-35 0-17,35 0 1,18 0 0,-18 0-1,-17 0 1,-1 0-1,0 0 1,19 0 0,-1 0-1,-18 0 1,-35 0 0,0 0-1,-35 0 1,35 0 15,18 0-15,0 0-1,17 0 1,-17 0 0,-88 0-1,70 0 1,36 0-1,-1 0 1,36 0 0,17 0-1,-35 0 1,18 0 0,17 0-1,-17 0 1,-18 0-1,-18 0 17,-17 0-17,-53 0 1,71 0 0,17 0-1,35 0 1,-17 0-1,-1 0 1,19 0 0,-18 0-1,-36 0 1,-17 0 0,35 0-1,35 0 48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03T14:43:04.32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8890 7108 0,'0'-17'31,"0"-1"16,0 1-32,18 17-15,17 0 16,0 0-16,89 35 16,-1 18-1,-35-36 16,-17-17-15,-36 0 0,18 0-1,18 0 1,-1 0 0,-35 0-1,36 0 1,17 0-1,-52 0-15,52 0 16,-18 0 0,18 0-1,-17 0 1,-18 0 15,-18 0-31,0 0 31,18 0-15,-17 0 0,-1 0-1,18 0 1,0 0 0,0 0-1,0 0 1,-18 0-1,-17 0 17,17 0-17,-18 0 1,1 0 0,0 0 15,-1 0-16,1 0 1,17 0 0,-17 0-16,0 0 15,17 0 1,0 0 0,-17 0-1,17 0 1,0 0-1,1 0 1,-19 0 0,19 0-1,16 0 1,-34 0 0,35 0-1,-18 0 1,18 0 15,0 0-15,0 0-1,-18 0 1,18 0 0,-18 0-1,-17 0 1,35 0-1,0 0 1,-18 0 0,1 0-1,-1 0 1,0 0 0,18 0-1,-18 0 16,36 0-15,-36 0 0,18 0-1,0 0 1,-18 0 0,18 0-1,-18 0 1,18 0-1,53 0 1,35 0 0,-53 0-1,-17 0 1,17 0 0,-17 0 15,-36 0-31,18 0 15,-18 0 17,1 0-17,-19 0 1,18 0 0,36 0-1,-36 0 1,18 0-16,0 0 15,18 0 1,-1 0 0,-35 0-1,18 0 1,0 0 0,-35 0 62,0 0-63,-1 0 1,1 0-16,0 0 16,17 0-1,0 0 1,18 0-1,18 0 1,17 0 0,-18 0-1,-17 0 1,-18 0 0,1 0-1,-19 0 1,1 0 15,0 0-15,-1 0-1,1 0 1,35 0 0,-18 0-1,18 0 1,0 0-1,-35 0 1,17 0 0,0 0-1,0 0 1,1 0 0,-1 0-16,18 0 15,35 0 16,0 0-15,1 0-16,-1 0 31,-18 0-15,-17 0 0,-18 0-1,18 0 1,18 0-1,-1 0 1,-34 0 0,52 0-1,-35 0 1,-35 0 0,34 0-1,-16 0 1,-1 0 15,18 0-15,17 0-1,1 0 1,17 0 0,-17 0-1,-18 0 1,0 0-1,70 0 1,-52 0 0,17 0-1,0 0 1,0 0 0,18 0-1,-71 0 1,36 0-1,-1 0 17,-17 0-17,0 0 1,0 0 0,53 0-1,-18 0 1,0 0-1,18 0 1,0 0 0,-18 0-1,0 0 1,-17 0 0,-18 0-1,0 0 1,0 0-1,17 0 1,19 0 15,-1 0-15,0 0 0,18 0-1,-53 0 1,-18 0-1,-17 0 1,-1 0 0,18 0-1,-17 0 1,35 0 0,0 0-1,0 0 1,-35 0 46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03T14:43:07.11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8872 7638 0,'18'0'47,"0"0"-31,-1 0-16,1 0 15,35 0 1,-18 0 0,36 0-1,-18 0 1,-18 0 0,0 0-16,36 0 15,17 0 1,0 0-1,36 0 1,-19 0 0,19 0-1,-18 0 17,52 0-17,1 0 1,18 0-1,17 0 1,-53 0 0,-18 0-1,54 0 1,-89 0 0,0 0-1,-35 0 1,0 0-1,-36 0 1,36 0 0,18 0 15,-1 0-15,-17 0-1,53 0 1,0 0-1,35 0 1,-106 0 703,-17 0-625,0 0-94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03T14:38:34.91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13053 5503 0,'-18'0'62,"1"0"-46,-1 0-16,-35 0 16,18 0-1,-1 18 1,-87 0 0,17-1-1,-53 36 16,-35-35-15,71-18 0,35 0-1,17 0 1,36 0 0,-18 0-1,35 0-15,-52 0 16,-36 0-1,18 0 1,-1 0 0,1 0-1,18 0 1,-1 0 0,1 0-1,-19 0 16,1 0-15,0 0 0,-35 0-1,-1 0 1,54 0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03T14:43:11.88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13353 8767 0,'0'0'0,"0"17"15,17-17 32,1 0-47,17 0 16,-17 0 0,-1 0 77,1 0-77,0 0-16,-1 0 16,19 0-1,17 0 1,35 0-1,18 0 1,-53 0 0,-1 0-1,-34 0 1,0 0 109,-1 0-125,1 0 16,0 0-1,-1 0 1,19 0-1,-1 0 1,-18 0 0,19 0-1,-19 0 1,1 0 0,0 0-1,17 0 16,0 0-15,-17 0 0,0 0 109,-1 0-125,1 0 15,-1 0 1,1 0-16,0 0 16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03T14:43:16.25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12047 8326 0,'36'0'203,"17"0"-187,-1 0-16,90 17 31,-19 1-15,-17-18 0,-18 0-1,-35 0 1,-18 0-1,-17 0 1,35 0 0,-18 0-1,0 0 1,18 0 0,-17 0-16,-1 0 15,-17 0 1,17 0-1,18 0 17,-36 0-17,19 0 1,-1 0 0,18 0-1,-18 0 1,0 0-1,18 0 1,-17 0 0,-1 0-1,18 0 1,-18 0 0,0 0-1,1 0 1,-1 0-1,-17 0 17,17 0-17,-18 0 17,1 0-17,0 0 1,-1 0-1,1 0-15,17 0 16,-17 0 0,35 0-1,-18 0 1,0 0 0,-17 0-1,0 0 1,17 0-1,-17 0 17,-1 0-17,18 0 1,1 0 0,-19 0-16,1 0 15,0 0 1,-1 0-1,19 0 1,-19 0 0,1 0-1,17 0 1,-17 0 0,17 0-1,0 0 16,-17 0-15,0 0 0,17 0-16,0 0 31,18 0-15,-35 0-1,35 0 1,0 0-1,-18 0 1,18 0 0,17 0-1,-17 0 1,-17 0 0,-1 0-1,0 0 1,0 0-1,36 0 1,-18 0 15,-36 0-15,36 0 0,-17 0-1,-19 0 1,1 0 15,0 0-15,-1 0-1,1 0 1,-1 0-16,1 0 31,0 0 32,-1 0-48,1 0 1,0 0 0,17 0-1,-17 0 1,17 0-1,18 0 1,-36 0 0,1 0 31,0 0-47,-1 0 15,36 0 1,-35 0-1,17 0 1,0 0 0,-17 0 15,17 0-15,-17 0-1,0 0 220,17 0-235,0 0 15,0 0 1,54 0-1,-19 0 1,1 0 0,-18 0-1,-18 0 1,-17 0 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03T14:43:24.67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9013 9525 0,'18'0'125,"35"0"-125,18 0 0,123 35 16,70 18 15,54-18-15,70-35 0,-106 0-1,-53 0 1,-52 0-1,-19 0 1,-16 0 0,16 0-1,36 0 1,-123 0-16,123 0 16,-35 0-1,-1 0 1,-34 0-1,52 0 1,-17 0 15,0 0-15,-36 0 0,1 0-1,-18 0 1,-18 0-1,0 0 1,71 0 0,-53 0-1,-18 0 1,0 0 0,-18 0-1,1 0 1,35 0-1,35 0 1,-53 0 15,53 0-15,0 0 0,18 0-1,0 0 1,53 0-1,-71 0 1,-18 0 0,36 0-1,-18 0 1,18 0 0,-1 0-1,-16 0 1,-19 0-1,18 0 1,36 0 15,70 0-15,-89 0 0,1 0-1,0 0 1,0 0-1,-1 0 1,-34 0 0,-18 0-1,-54 0 1,19 0 0,-18 0-1,0 0 1,-35 0-1,17 0 1,0 0 15,-17 0 32,-1 0 31,1 0-16,0 0-78,-1 0 15,1 0 1,35 0 0,17 0-1,-34 0 48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03T14:43:27.77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8996 10037 0,'0'0'0,"70"0"16,89 0-1,-35 0 1,-54 0 0,-52 0 77,17 0-77,-17 0-16,35 0 16,35 0-1,-18 0 1,-17 0 15,0 0-15,0 0-1,0 0 1,-18 0 0,18 0-1,-17 0 1,-1 0 0,18 0-1,0 0 1,-18 0-1,18 0 1,0 0 0,17 0-1,-17 0 1,0 0 15,18 0-15,-1 0-1,1 0 1,-18 0 0,-18 0-16,36 0 15,-1 0 1,1 0 0,-36 0-1,36 0 1,-19 0-1,1 0 1,-17 0 0,-19 0-1,1 0 1,17 0 15,0 0-15,36 0-1,0 0 1,-1 0 0,-17 0-1,-35 0 1,17 0 0,-17 0 15,17 0-16,-17 0 1,17 0 0,0 0-1,-17 0 1,-1 0-16,1 0 31,0 0 0,-1 0 1,1 0-17,0 0 1,-1 0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03T14:44:54.63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12083 4798 0,'-18'0'172,"36"0"-141,17 0-31,-17 0 16,17 0-16,35 0 15,-34 0 1,34 0-1,-17 0 1,18 0 0,-1 0 15,-17 0-31,53 0 31,0 0-15,35 0-1,-18 0 1,36 0 0,-106 0-16,106 0 15,0 0 1,-1 0 0,-34 0-1,-36 0 1,0 0-1,18 0 1,35 0 0,-17 0 15,-36 0-15,-18 0-1,-34 0 1,69 0-1,-52 0 1,0 0 0,36 0-1,-54 0 1,18 0 0,17 0-1,18 0 1,1 0-1,52 0 1,-35 0 0,35 0-1,0 0 17,-71 0-17,19 0 1,16 0-1,19 0 1,-36 0 0,18 0-1,17 0 1,-17 0 0,35 0-1,36 0 1,17 0-1,0 0 1,-88 0 0,-18 0-1,53 0 1,-18 0 15,18 0-15,-17 0-1,-18 0 1,53 0 0,17 0-1,53 0 1,-70 0 0,0 0-1,-53 0-15,105 0 16,-52 0-1,-36 0 1,-105 0 31,35 0-31,-18 0-1,18 0 1,-18 0-1,1 0 1,17 0 0,0 0-1,-36 0-15,1 0 16,0 0 1953,17 0-1954,18 0 1,123 0 0,0 53-1,-123-53-15,0 17 16,-35-17 78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03T14:44:58.73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11994 5415 0,'18'0'109,"0"0"-109,-1 0 16,1 0-1,0 18 1,-1-18 0,19 0-1,-19 0-15,1 0 16,35 0-1,-18 0 1,-17 0 0,35 0-1,-18 0 1,53 0 0,0 0-1,18 0 1,35 0-1,-35 0 17,70 0-17,-87 0 1,-19 0 0,1 0-1,-1 0 1,-17 0-1,18 0 1,17 0 0,18 0-1,0 0 1,35 0 0,-35 0-1,-54 0 1,125 0 15,-71 0-15,-18 0-1,18 0 1,17 0 0,71 0-1,-17 0 1,17 0-1,-18 0 1,-17 0 0,17 0-1,53 0 1,-17 0 0,-71 0-1,-35 0 16,-18 0-15,0 0 0,1 0-1,-1 0 1,35 0 0,-34 0-1,-19 0 1,-35 0-1,36 0 1,-1 0 0,19 0-1,-36 0 1,-18 0 0,18 0-1,0 0 1,-18 0-1,18 0 1,0 0 15,-36 0 110,1 0-125,0 0-16,70 0 15,0 0 1,-35 0 15,-35 0-15,-1 0 62,1 0-78,0 0 15,35 17 1,-36-17 0,1 0 93,-1 0-109,1 0 16,35 0-1,-35 0 1,17 0 0,0 0-1,-17 0 1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03T14:45:05.42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11395 6068 0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03T14:45:09.49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10248 6068 0,'18'0'188,"-1"0"-173,19 0-15,-19 0 16,1 0 0,17 0-16,1 0 15,-1 0-15,18 0 16,53 0-1,35 0 1,17 0 0,-52 0-1,18 0 1,-18 0 0,17 0-1,-17 0 1,35 0 15,-17 0-15,105 0-1,-106 0 1,1 0 0,-1 0-1,18 0 1,0 0-1,-17 0 1,17 0 0,18 0-1,-18 0 1,-18 0 0,1 0-1,17 0 1,88 0-1,-123 0 17,18 0-17,-54 0 1,-35 0 0,36 0-1,0 0 1,17 0-1,-18 0 1,-34 0 0,-19 0-1,18 0 1,71 0 0,18 0-1,17 0 1,-35 0-1,17 0 17,-35 0-17,-35 0 1,-17 0 0,16 0-1,1 0 1,-17 0-1,-1 0 1,53 0 0,0 0-1,1 0 1,-1 0 0,-35 0-1,-18 0 1,-17 0-1,17 0 17,0 0-17,-17 0 1,17 0 0,36 0-1,17 0 1,-53 0 15,18 0-15,-18 0-1,-17 0 17,0 0-17,-1 0 1,1 0-16,17 0 15,89 0 17,52 0-17,18 0 1,-123 0-16,87 0 16,1 0-1,-35 0 1,-19 0-1,1 0 1,35 0 0,18 0-1,-18 0 1,-35 0 0,53 0-1,52 0 1,19 0-1,-72 0 1,-16 0 15,-107 0-15,0 0 140,-17 0-156,-1 0 16,19 0-16,34 0 15,18 0 1,1 0 15,-19 0-15,1 0 0,-18 0-1,0 0 1,-18 0-1,35 0 1,19 0 0,-1 0-1,-18 0-15,19 0 16,-1 0 0,-18 0-1,18 0 1,1 0-1,17 0 1,-54 0 15,-34 0 63,-36 0 15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03T14:45:12.19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18662 5380 0,'0'0'0,"18"0"62,-1 0-62,1 0 16,17 0 0,-17 0-16,35 0 31,-18 0-31,18 0 15,106 0 1,35 0 0,53 0-1,-53 0 1,17 0 0,36 0-1,71 0 1,-54 0-1,-52 0 1,-18 0 0,-35 0-1,-53 0 1,70 0 15,-17 0-15,52 0-1,1 0 1,35 0 0,-18 0-1,-17 0 1,-71 0 0,18 0-1,53 0 1,-1 0-1,-52 0 1,35 0 0,-106 0-1,-17 0 17,-18 0-17,0 0 1,-36 0-1,18 0 1,1 0 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03T14:45:39.44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19015 15540 0,'17'0'265,"19"0"-249,34 0-16,1 0 0,88 0 16,-18 0 15,-36 0-15,19 0-1,-36 0 1,-53 0-1,1 0 1,-1 0 0,0 0-1,18 0 1,18 0 0,-54 0-16,36 0 15,-17 0 1,16 0-1,37 0 1,-1 0 15,35 0-15,-17 0 0,0 0-1,35 0 1,0 0-1,-35 0 1,35 0 0,53 0-1,-88 0 1,17 0 0,-52 0-1,17 0 1,-35 0-1,0 0 1,0 0 0,18 0 15,-19 0-15,54 0-1,0 0 1,35 0-1,-17 0 1,-71 0 0,-18 0-1,18 0 1,-18 0 0,-17 0-1,17 0 1,36 0-1,17 0 1,0 0 0,0 18 15,-17-18-15,-1 0-1,-34 0 1,-1 0-1,18 0 1,-18 0 0,18 0-1,35 52 1,36-34 0,-19 17-1,-34-35 1,17 0-1,-17 0 1,-1 0 0,-34 0-1,-19 0 48,1 0-48,-1 0 1,19 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03T14:38:38.73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12859 5450 0,'0'0'0,"-18"0"16,0 0 0,-17 0-16,18 0 15,-1 0 1,-35 0 15,18 0-31,-1 0 16,-34 0-1,-18 0 1,0 0 0,-1 0-1,19 0 1,-18 0-1,35 0 1,0 0 0,0 0-1,-18 0 1,-35 0 0,-17 0-1,-1 0 16,54 0-15,35 0-16,-18 0 31,17 0-15,1 0 0,-18 0-1,0 0 1,18 0-1,-18 0 1,-17 0 0,-1 0-1,18 0 1,0 0 0,18 0-1,17 0 1,-35 0 15,-17 0-15,-1 0-1,1 0 1,34 0 0,-16 0-1,-1 0 1,35 0-1,-17 0 1,-36 0 0,18 0-1,-17 0 1,17 0 0,17 0-1,1 0 1,0 0 15,-18 0-15,18 0-1,-36 0 1,18 0 0,-35 0-1,-88 0 1,105 0-1,36 0 1,-18 0 0,18 0 15,17 0-15,-17 0-1,-18 0 1,-35 0-1,52 0 1,-17 0 15,36 0-31,-54 0 16,1 0 0,34 0-1,-17 0 1,18 0-1,0 0 1,-18 0 0,0 0-1,35 0 1,-52 0 0,-1 0-1,18 0 1,0 0-1,-17 0 1,-18 0 15,17 0-15,-17 0 0,35 0-1,35 0 1,-34 0-1,-19 0 1,-35 0 0,18 0-1,-18 0 1,-17 0 0,87 0-1,1 0 1,0 0-1,17 0 1,-17 0 15,-36 0-15,1 0 0,-36 0-1,35 0 1,18 0-1,36 0 1,-1 0 15,-17 0-15,0 0 0,17 0-1,0 0 1,-17 0-1,0 0 1,17 0 15,-17 0-15,17 0 0,-17 0-1,0 0 1,-1 0-1,1 0 1,0 0 0,17 0-1,-17 0 1,-18 0 0,-18 0-1,36 0 1,-18 0-1,18 0 1,17 0 15,1 0 329,-1 0-345,0 0 1,1 0 0,-1 0-16,1 0 62,-1 0-62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03T14:45:43.10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10195 16210 0,'18'0'94,"0"0"-79,17 0-15,53 0 16,18 0 0,35 0 15,-35 0-16,17 0 1,-70 0-16,53 0 16,18 0-1,-36 0 1,0 0 0,18 0-1,-18 0 1,35 0-1,-34 0 1,-1 0 0,-18 0-1,-17 0 17,-35 0-17,52 0 1,1 0-1,17 0 1,0 0 0,54 0-1,16 0 1,-34 0 0,17 0-1,-71 0 1,-17 0-1,-17 0 1,-1 0 0,35 0-1,-34 0 1,17 0 15,-18 0-15,-17 0-1,-1 0 17,1 0 140,17 0-157,0 0-15,1 0 16,34 0 15,1 0-15,-18 0-1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03T14:46:36.24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11430 4992 0,'-18'0'94,"18"-18"-94,18 18 16,35 0-1,-18 0-15,89 0 16,-18 0 15,-18 0-15,-18 0 0,1 0-1,-36 0-15,0 0 16,18 0-1,0 0 1,35 0 0,18 0-1,35 0 1,-35 0 0,18 0-1,-36 0 1,18 0-1,-36 0 1,1 0 0,123 0 15,-18 0-15,54 0-1,-19 0 1,-70 0-1,-70 0 1,-18 0 0,53 0-1,-18 0 1,18 0 0,35 0-1,-18 0 1,18 0-1,124 0 1,-53 0 15,52 0-15,-17 0 0,-18 0-1,-52 0 1,-18 0-1,-18 0 1,-36 0 0,1 0-1,35 0 1,18 0 0,-71 0-16,124 0 15,35 0 1,-35 0-1,-54 0 1,36 0 0,-35 0-1,0 0 17,0 0-17,-1 0 1,89 0-1,71 0 1,70 0 0,123 0-1,-264 0 1,-35 0 0,-18 0-1,-53 0 1,-17 0-1,17 0 1,-35 0 0,17 0 15,-17 0-15,-36 0-1,-17 0 1,-35 0-1,0 0 32,-1 0-31,1 0-16,0 0 16,35 0-1,35 0 1,18 0-1,-71 0 1,0 0 31,-17 0-31,-1 0 30,1 0-30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03T14:46:38.13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11324 5362 0,'0'18'94,"18"-18"-79,-1 0 1,1 0-16,88 0 16,88 0-1,-18 0 1,36 0-1,-18 0 1,-35 0 0,-18 0-1,-35 0 17,35 0-17,-35 0 1,-36 0-1,-34 0 1,-19 0 47,1 0-63,-1 0 15,1 0 16,0 0-15,-1 0 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03T14:46:42.42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12488 10742 0,'18'0'47,"0"0"-47,17 0 16,18 18-1,141-1 1,70 19 0,-52-36-1,17 0 1,36 0-1,35 0 1,17 0 0,-211 0-16,141 0 15,-18 0 1,-52 0 0,17 0 15,18 0-16,34 0 1,-16 0 0,-54 0-1,18 0 1,-17 0 0,17 0-1,-18 0 1,124 0-1,-106 0 1,-35 0 0,-18 0-1,0 0 1,18 0 0,-18 0-1,0 0 1,-18 0 15,18 0-15,1 0-1,-37 0 1,1 0 0,53 0-1,-71 0 1,0 0-1,18 0 1,0 0 0,-18 0-1,0 0 1,-17 0 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03T14:46:44.39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12312 11218 0,'18'0'62,"-1"0"-62,1 0 16,17 0-16,-17 0 16,52 0-1,-17 0 1,0 0-1,-18 0-15,1 0 16,52 0 15,-18 0-15,1 0 0,-36 0-1,1 0 1,-19 0-1,1 0 79,0 0-78,-1 0 31,1 0-47,-1 0 15,1 0 32,0 0-47,-1 0 16,19 0-1,-19 0 1,1 0 15,0 0 32,-1 0-48,1 0 1,17 0 0,0 0-1,-17 0 1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03T14:46:47.68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13335 11218 0,'18'0'125,"17"0"-125,18 0 15,229 0 1,36 0 0,34 0-1,-34 0 1,-36 0-1,-123 0 1,-89 0-16,36 0 31,35 0-15,-17 0 0,17 0-1,53 0 1,18 0-1,35 0 1,-53 0 0,-36 0-1,-69 0 1,-19 0 0,18 0-1,71 0 1,-53 0-1,0 0 1,52 0 0,-16 0-1,-37 0 1,19 0 15,-36 0-15,18 0-1,17 0 1,-17 0 0,53 0-1,141 0 1,-124 0 0,18 0-1,-17 0 1,-19 0-1,-52 0 1,18 0 0,-19 0-1,37 0 17,-54 0-17,-18 0 1,-17 0-1,-17 0 1,-1 0 0,-18 0-1,1 0 1,0 0 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03T14:46:50.30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12312 11659 0,'35'0'47,"1"0"-31,-1 0-16,88 0 31,1 0-31,17 0 31,18 0-15,-1 0-1,1 0 1,-18 0 0,-35 0-1,35 0 1,71 0-1,-36 0 1,-70 0-16,88 0 16,0 0-1,-35 0 1,-53 0 0,-36 0-1,-17 0 16,-18 0-15,36 0 0,70 0-1,-35 0 1,17 0 0,-34 0-1,-36 0 1,-1 0-1,37 0 1,52 0 0,17 0-1,-34 0 1,-1 0 0,-17 0 15,-35 0-16,-18 0 1,35 0 0,-18 0-1,1 0 1,0 0 0,17 0-1,35 0 1,-17 0-1,0 0 1,17 0 0,-17 0-1,-18 0 1,36 0 0,-18 0 15,35 0-16,35 0 1,-52 0 0,17 0-1,0 0 1,-18 0 0,1 0-1,-36 0 1,0 0-1,53 0 1,18 0 0,-35 0-1,-1 0 1,18 0 0,0 0 15,36 0-16,52 0-15,-17 0 32,-18 0-17,-71 0 1,-88 0 0,1 0 109,-19 0-125,1 0 15,0 0-15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03T14:46:54.06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12365 12206 0,'0'-18'94,"35"18"-94,0 0 15,18 0-15,88 0 32,1 0-17,-1 0 1,-35 0 0,-1 0-1,19 0 1,-18 0-1,35 0 1,18 0 0,-89 0-16,54 0 15,-54 0 1,-17 0 0,0 0-1,-18-17 1,-17-1-1,17 18 17,18 0-17,-18 0 1,54 0 0,-37 0-1,54 0 1,18 0-1,-36 0 1,0 0 0,-17 0-1,-18 0 1,-36 0 62,1 0-62,0 0 437,-1 0-438,1 0-15,-1 0 16,19 0 140,-19 0-140,1 0-16,0 0 31,-1 0-31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03T14:47:04.92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14834 15046 0,'18'0'94,"17"0"-78,-17 0-16,35 0 15,70 0 17,36 0-17,0 0 1,0 0-1,-1 0 1,19 0 0,-19 0-1,-69 0-15,69 0 16,-34 0 0,17 0-1,18 0 1,17 0-1,-17 0 1,-18 0 0,-35 0 15,35 0-15,0 0-1,18 0 1,17 0-1,18 0 1,-123 0-16,70 0 16,-35 0-1,35 0 1,18 0 0,-1 0-1,1 0 1,-18 0-1,-17 0 1,-36 0 15,35 0-15,18 0 0,-17 0-1,35 0 1,-106 0-1,17 0 1,1 0 0,-1 0-1,-35 0 1,-17 0 78,0 0-63,-1 0-31,36 0 16,35 0-1,-17 0 1,-18 0-1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03T14:47:07.95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12753 15575 0,'-18'0'109,"36"0"-93,17 0 0,89 0-1,-1 0 1,18 0-1,0 0 1,-17 0 0,17 0-1,-88 0-15,141 0 16,-18 0 15,18 0-15,-17 0-1,34 0 1,-52 0 0,35 0-1,-17 0 1,-19 0 0,1 0-1,0 0 1,52 0-1,-52 0 1,-18 0 0,-17 0-1,-18 0 1,-18 0 15,-18 0-15,1 0-1,-36 0 1,36 0 0,-1 0-1,1 0 1,35 0 0,-18 18-1,-18-18 1,-34 0-1,17 0 1,-18 0 0,0 0-1,-17 0 32,17 0-31,-17 0-1,17 0 1,-17 0 0,17 0-16,0 0 15,-17 0 1,0 0 0,17 0-1,0 0 1,0 0-1,1 0 1,-19 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03T14:38:42.24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26899 7938 0,'0'-18'125,"18"18"-109,0 0-1,-1 0-15,1 0 16,17 0 0,0 0-1,-17 0-15,0 0 16,17 0 15,36 0-15,17 0-1,18 0 1,-1 0 0,-16 0-1,-19 0 1,1 0 0,-18 0-1,0 0 1,-1 0-1,-34 0 1,17 0 0,1 0-1,-19 0 1,19 0 0,16 0 15,-34 0-16,0 0 17,-1 0-17,19 0 1,-1 0 0,-17 0-16,35 0 15,-18 0 1,-18 0-1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03T14:47:26.75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9384 8149 0,'35'0'125,"0"-17"-125,1 17 16,-1 0-1,-17 0-15,17 0 16,-17 0 0,17 0-1,18 0 1,0 0 0,-36 0-1,54 0 16,17 0-15,0 0 0,0 0-1,18 0 1,35 0 0,-52 0-1,-1 0 1,0 0-1,35 0 1,-17 0 0,35 0-1,-17 0 1,-1 0 15,18 0-15,-35 0-1,-18 0 1,-17 0 0,-36 0-16,36 0 15,-36 0 1,18 35 0,35-18-1,-17 1 1,35 0-1,-1-1 1,19 1 0,-18-18-1,-53 0 1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03T14:47:29.57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6526 8784 0,'18'-17'110,"0"17"-110,-1 0 15,19 0 1,69 0 0,37 0-1,-37 0 1,-16 0 0,-37 0-1,19 0 1,-36 0-16,89 0 15,35 0 1,35 0 0,-36 0-1,1 0 1,0 0 0,0 0 15,-36 0-16,1 0 1,-54 0 0,-17 0-1,0 0 1,17 0 0,-17 0-1,36 0 1,16 0-1,1 0 1,0 0 0,18 0-1,-19 0 1,19 0 0,-18 0 15,0 0-16,52 0 1,107 0 0,-124 0-1,-35 0 1,0 0 0,-53 0-1,-1 0 1,-16 0-1,-1 0 1,0 0 15,18 0-15,35 0 0,1 0-1,-54 0-15,18 0 16,0 0 15,0 0-15,0 0-1,-18 0 1,53 0 0,-53 0-1,1 0 251,-19 0-251,1 0-15,17 0 16,18 0-16,35 0 16,-17 0-1,-1 17 1,1 1 0,-53-18-1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03T14:47:32.05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6597 9296 0,'18'0'63,"-1"-18"-48,1 18-15,52 0 16,54 0 0,17 0-1,18 0 1,0 0-1,-1 0 1,-105 0 0,88 0-1,18 0 1,17 0 0,18 0-1,-35 0 1,-35 0-1,-36 0 1,-35 0 0,-18 0-1,0 0 1,36 0 0,52 0-1,-52 0 1,-18 0-1,0 0 17,-18 0-17,18 0 1,18 0 0,-36 0-1,-18 0 1,1 0 46,0 0-46,-1 0-16,1 0 78,17 0-62,-17 0-1,0 0 1,17 0 0,0 0 15,-17 0-16,-1 0 1,19 0-16,34 0 16,-35 0-1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03T14:48:19.67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6579 9825 0,'18'0'125,"17"0"-125,-17 0 15,70 0 1,-35 0 0,0 0-1,0 0 1,-18 0 0,18 0-1,18 0 1,17 0-1,0 0 1,-53 0 0,53 0-1,-17 0 1,-18 0 0,17 0-1,-34 0 1,34 0-1,18 0 1,1 0 0,-1 0-1,18 0 1,17 0 0,36 0-1,70 0 16,-141 0-31,1 0 16,16 0 15,-16 0-15,34 0 0,-35 0-1,-17 0 1,17 0-1,-17 0 1,17 0 0,-18 0-1,19 0 1,16 0 0,-69 0-1,-1 0 1,0 0-1,1 0 17,-1 0-17,53 0 1,0 0 0,36 0-1,-19 0 1,1 0-1,-17 0 1,52 0 0,-88 0-1,17 0 1,1 0 0,17 0-1,0 0 1,-35 0-1,18 0 17,-36 0-17,0 0 1,0 0 0,-17 0-1,0 0 1,-1 0-1,1 0 1,17 0 0,-17 0-1,17 0 1,18 0 0,-18 0-1,-17 0 1,17 0-1,-17 0 17,-1 0-1,1 0-15,0 0-1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03T14:38:44.47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26882 8132 0,'0'17'31,"17"-17"-16,1 0 1,0 0 0,17 0-16,71 0 15,17 0 1,-35 0 0,-17 0-1,17 0 1,0 0 15,53 0-15,-35 0-1,-18 0 1,-17 0 0,0 0-1,-1 0 1,18 0-1,-52 0-15,17 0 16,-18 0 0,18 0-1,-36 0 1,1 0 62,0 0-62,-1 0-1,1 0-15,0 0 16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03T14:38:45.66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28310 7938 0,'0'-18'94,"0"0"-78,18 18-1,17 0 1,-17 0-16,0 0 16,-1 0 15,1 0 31,0 0-62,-1 0 16,1 0-16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03T14:39:02.54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20743 18415 0,'18'0'187,"0"0"-171,-1 0-16,1 0 15,0 0 1,17 0 0,-18 0-1,1 0 1,0 0 15,-1 0-31,1 0 16,0 0-1,17 0 1,-17 0 0,17 0-1,-18 0 1,1 0 0,0 0 46,-1 0-62,1 0 31,0 0-15,-1 0-16,1 0 16,0 0-1,-1 0 1,1 0-1,17 0 1,-17-18 0,-1 18 15,-17-17-31,36 17 16,-1 0-1,-17 0 16,-1 0 48,1 0-79,0 0 15,-1 0 1,1 0 31,-1 0-32,1 0 32,0 0 266,-1 0-251,1 0-62,0 0 47,-1 0-31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03T14:39:28.06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7955 9225 0,'18'0'47,"-1"0"-31,19 0-16,-19 0 15,1 0 1,17 0 0,-17 0-1,0 0 16,-1 0 1,1 0-17,35 0 1,0 0-16,-18 0 31,53 0-15,-17 0-1,-18 0 1,17 0 0,-52 0-1,17 0 1,0 0 0,-17 0-16,17 0 15,1 0 1,16 0-1,-16 0 17,17 0-17,-18 0 1,0 0 0,18-17-1,0 17 1,-35 0-1,35 0 1,0 0 0,-18 0-1,0 0 1,0 0 0,-17 0-1,17 0 1,18 0-1,0 0 1,-18 0 15,36 0-15,-1 0 0,-17 0-1,-17 0 1,34 0-1,-34 0 1,16 0 0,19 0-1,0 0 1,-36 0 0,35 0-1,1 0 1,-1 0-1,-34 0 1,34 0 0,1 0 15,35 0-15,-36 0-1,-34 0 1,34 0-1,-17 0 1,0 0 0,0 0-1,17 0 1,1 0 0,17 0-1,-17 0 1,17 0-1,0 0 1,-17 0-16,34 0 16,1 0 15,18 0-15,-36 0-1,0 0 1,18 0-1,17 0 1,-17 0 0,-17 0-1,34 0 1,-52 0 0,17 0-1,-18 0 1,1 0-1,-1 0 1,19 0 15,-1 0-15,0 0 0,-17 0-1,-19 0 1,-16 0-1,-1 0 1,18 0 0,-18 0-1,18 0 1,0 0 0,-18 0-1,18 0 1,18 0-1,-1 0 1,1 0 0,17 0-1,0 0 1,18 0 15,-18 0-15,36 0-1,-1 0 1,-35 0 0,-17 0-1,17 0 1,-17 0 0,-18 0-1,0 0 1,17 0-1,1 0 1,-18 0 0,-36 0 31,1 0-32,0 0 1,-1 0-1,1 0 1,-1 0 0,1 0-1,17 0 1,1 0 0,-1 0-1,-17 0 1,17 0-1,-18 0 1,1 0 0,0 0-16,-1 0 15,36 0 17,-35 0 108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03T14:39:31.23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6262 9648 0,'17'0'78,"1"0"-78,-18 18 16,35-18-16,36 35 16,17-17-1,-17 17 16,17-35-15,0 0 0,0 0-1,36 0 1,-71 0-16,0 0 16,105 0-1,-69 0 1,-1 0-1,-18 0 1,-34 0 0,-1 0-1,18 0 1,-18 0 0,71 0-1,-53 0 16,17 0-15,-34 0 0,17 0-1,-1 0 1,-16 0 0,-1 0-1,-17 0 16,-1 0-15,1 0 0,0 0 46,-1 0 48,1 0-95,-1 0 16,1 0 32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31C5A33-A680-4E98-9B4D-7EACA4D3F1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B1212B3-5CFF-4D58-B162-109A6BB077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F0B5C6F-B8B4-4B7D-86B7-66BB89C5EE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03/04/2021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A5FEEDC-DC19-4F8A-AD8A-117846A9C0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1D94097-CC4D-45FF-8193-CFED43785B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51594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DB7A3F9-6CCD-4056-AD9B-1C7CF3262C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C4738C6-E12F-4589-ABF2-B6F93FCD3E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B2BAD04-B4B3-4FCC-9A57-5481332CC7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03/04/2021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BF1070B-3613-4EF1-9F5A-F4AB428426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63D01DB-47E4-418A-94AD-EF72F1979F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496492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095D5BC-98B0-4FC9-85E5-098CED3D353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EA51239E-0F97-4D4E-8736-DCAEB24B3F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451DBFB-FC54-40C6-8732-791CD901D2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03/04/2021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FD0EDA6-0EFA-43A1-A5AD-5DDD08E53F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14D2C35-6D74-445A-B850-82DC3716C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966898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C10072-6F9F-41AE-9FE8-CD38E5E3C2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CFE134E-332C-43A3-94A6-AAF3C82CEC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EAB4B12-881A-4924-8FD8-7F1E090B62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03/04/2021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1514540-A54B-4A77-A938-D05398249B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3EFB0A7-35CB-48AB-AC22-BE980270BA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74153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457F32-3D69-462C-8EA3-78FE99B013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79F283D-22A8-4307-BF82-1C1DF60713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9427B64-BF15-4399-B80A-572BD298E4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03/04/2021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F27E002-C620-4B06-BB59-CC7CE3BC91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50F9619-B961-4790-BDD4-A987987615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824526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9B9C2DC-3693-4E5B-B490-B9FCB912DE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C19FB6B-A833-4DA0-9111-F0FD73CA6A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676EB352-9868-40F9-BF5D-E46A85C6BB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111B6BB-EF93-44A3-9F10-4344B87CA5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03/04/2021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8137713-CF2C-4D02-AB98-95FFF55125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5760BED-F1E5-4472-AFF7-D8E2D8B4A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641532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3243E45-2DD7-439E-931D-84A006E4B2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CA95248-719F-4AAB-9485-945352C0C8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7D87A4ED-36AF-401C-B86B-207EA1B073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576CAEEA-AA90-4795-B85D-0DCA7B9A44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8D7137C9-ACE1-41FC-AE59-017B509038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59822CBC-7DF1-4E5B-BDBE-FB7C9961FC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03/04/2021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A7953614-3615-4C30-B64B-9309E8C1BD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3E87028D-5863-4902-A0EC-AB6B08E19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563155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E63EDBF-ED7A-4F68-915C-F844112564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4FCC078D-024A-4163-A336-5DE057F7AE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03/04/2021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1FE8B23D-C216-4EF7-9334-81B7B1EB3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68C62CA5-4B96-4679-A552-358EF9427F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398770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5B66FCDD-67D2-49A7-A553-BF07DDD880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03/04/2021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0ADE2382-470F-4A42-BEAA-535A4F8B36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431E1A4-AAA6-4F69-A2CD-3F9402DE19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245384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829579-924C-4358-A1F5-307546F1FC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DEFD0A4-8F23-4406-84B9-1C2ED1148D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818B3F24-3927-402B-8EF6-3938C78FEA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73751B9-2C4A-46B0-9C0C-22F69AA330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03/04/2021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A03C4DB-0181-40A6-80C1-EAE0C946BC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A4EDDA4D-BE21-4E2E-B2DD-D1ADA2441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983706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BBC8A76-0781-4681-ADF1-6D84FAB2C0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498DBC38-BA1E-4491-8D62-A4421D2332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BFBC73D5-E915-4AB7-B585-27D0135F85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454BF47-2E22-448C-A11D-E085C907A6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03/04/2021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8A6EFC6C-CD18-4F1C-9DC9-B8926924F3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D02A5701-8384-47A7-B528-0B97AFD740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181835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8E712C3A-6D55-4BF9-89B9-0B9495D4E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1AB3300-C614-4F3E-8FF8-9338B896AC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E5D8052-08A6-43B2-8B8D-E19200D426F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74FEE2-FB1F-40B4-B255-F0D4986AE6B8}" type="datetimeFigureOut">
              <a:rPr lang="pt-BR" smtClean="0"/>
              <a:t>03/04/2021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A199C25-4284-4D3B-A794-C9938BA353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D89BD40-1288-4F10-8B36-2DC503C51C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59999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emf"/><Relationship Id="rId3" Type="http://schemas.openxmlformats.org/officeDocument/2006/relationships/customXml" Target="../ink/ink40.xml"/><Relationship Id="rId7" Type="http://schemas.openxmlformats.org/officeDocument/2006/relationships/customXml" Target="../ink/ink42.xml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emf"/><Relationship Id="rId11" Type="http://schemas.openxmlformats.org/officeDocument/2006/relationships/image" Target="../media/image58.png"/><Relationship Id="rId5" Type="http://schemas.openxmlformats.org/officeDocument/2006/relationships/customXml" Target="../ink/ink41.xml"/><Relationship Id="rId10" Type="http://schemas.openxmlformats.org/officeDocument/2006/relationships/image" Target="../media/image57.emf"/><Relationship Id="rId4" Type="http://schemas.openxmlformats.org/officeDocument/2006/relationships/image" Target="../media/image54.emf"/><Relationship Id="rId9" Type="http://schemas.openxmlformats.org/officeDocument/2006/relationships/customXml" Target="../ink/ink4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emf"/><Relationship Id="rId13" Type="http://schemas.openxmlformats.org/officeDocument/2006/relationships/customXml" Target="../ink/ink6.xml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12" Type="http://schemas.openxmlformats.org/officeDocument/2006/relationships/image" Target="../media/image7.emf"/><Relationship Id="rId17" Type="http://schemas.openxmlformats.org/officeDocument/2006/relationships/image" Target="../media/image10.png"/><Relationship Id="rId2" Type="http://schemas.openxmlformats.org/officeDocument/2006/relationships/image" Target="../media/image2.png"/><Relationship Id="rId16" Type="http://schemas.openxmlformats.org/officeDocument/2006/relationships/image" Target="../media/image9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11" Type="http://schemas.openxmlformats.org/officeDocument/2006/relationships/customXml" Target="../ink/ink5.xml"/><Relationship Id="rId5" Type="http://schemas.openxmlformats.org/officeDocument/2006/relationships/customXml" Target="../ink/ink2.xml"/><Relationship Id="rId15" Type="http://schemas.openxmlformats.org/officeDocument/2006/relationships/customXml" Target="../ink/ink7.xml"/><Relationship Id="rId10" Type="http://schemas.openxmlformats.org/officeDocument/2006/relationships/image" Target="../media/image6.emf"/><Relationship Id="rId4" Type="http://schemas.openxmlformats.org/officeDocument/2006/relationships/image" Target="../media/image3.emf"/><Relationship Id="rId9" Type="http://schemas.openxmlformats.org/officeDocument/2006/relationships/customXml" Target="../ink/ink4.xml"/><Relationship Id="rId14" Type="http://schemas.openxmlformats.org/officeDocument/2006/relationships/image" Target="../media/image8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customXml" Target="../ink/ink10.xml"/><Relationship Id="rId3" Type="http://schemas.openxmlformats.org/officeDocument/2006/relationships/image" Target="../media/image11.png"/><Relationship Id="rId7" Type="http://schemas.openxmlformats.org/officeDocument/2006/relationships/image" Target="../media/image13.emf"/><Relationship Id="rId2" Type="http://schemas.openxmlformats.org/officeDocument/2006/relationships/hyperlink" Target="https://www1.folha.uol.com.br/mercado/2021/03/estados-prorrogam-programas-proprios-de-auxilio-antes-do-governo-federal.shtml#:~:text=Acre%2C%20Rond%C3%B4nia%2C%20Par%C3%A1%2C%20Amap%C3%A1" TargetMode="External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9.xml"/><Relationship Id="rId5" Type="http://schemas.openxmlformats.org/officeDocument/2006/relationships/image" Target="../media/image12.emf"/><Relationship Id="rId10" Type="http://schemas.openxmlformats.org/officeDocument/2006/relationships/image" Target="../media/image15.png"/><Relationship Id="rId4" Type="http://schemas.openxmlformats.org/officeDocument/2006/relationships/customXml" Target="../ink/ink8.xml"/><Relationship Id="rId9" Type="http://schemas.openxmlformats.org/officeDocument/2006/relationships/image" Target="../media/image14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emf"/><Relationship Id="rId13" Type="http://schemas.openxmlformats.org/officeDocument/2006/relationships/customXml" Target="../ink/ink16.xml"/><Relationship Id="rId3" Type="http://schemas.openxmlformats.org/officeDocument/2006/relationships/customXml" Target="../ink/ink11.xml"/><Relationship Id="rId7" Type="http://schemas.openxmlformats.org/officeDocument/2006/relationships/customXml" Target="../ink/ink13.xml"/><Relationship Id="rId12" Type="http://schemas.openxmlformats.org/officeDocument/2006/relationships/image" Target="../media/image24.emf"/><Relationship Id="rId17" Type="http://schemas.openxmlformats.org/officeDocument/2006/relationships/image" Target="../media/image27.png"/><Relationship Id="rId2" Type="http://schemas.openxmlformats.org/officeDocument/2006/relationships/image" Target="../media/image19.png"/><Relationship Id="rId16" Type="http://schemas.openxmlformats.org/officeDocument/2006/relationships/image" Target="../media/image26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emf"/><Relationship Id="rId11" Type="http://schemas.openxmlformats.org/officeDocument/2006/relationships/customXml" Target="../ink/ink15.xml"/><Relationship Id="rId5" Type="http://schemas.openxmlformats.org/officeDocument/2006/relationships/customXml" Target="../ink/ink12.xml"/><Relationship Id="rId15" Type="http://schemas.openxmlformats.org/officeDocument/2006/relationships/customXml" Target="../ink/ink17.xml"/><Relationship Id="rId10" Type="http://schemas.openxmlformats.org/officeDocument/2006/relationships/image" Target="../media/image23.emf"/><Relationship Id="rId4" Type="http://schemas.openxmlformats.org/officeDocument/2006/relationships/image" Target="../media/image20.emf"/><Relationship Id="rId9" Type="http://schemas.openxmlformats.org/officeDocument/2006/relationships/customXml" Target="../ink/ink14.xml"/><Relationship Id="rId14" Type="http://schemas.openxmlformats.org/officeDocument/2006/relationships/image" Target="../media/image25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emf"/><Relationship Id="rId13" Type="http://schemas.openxmlformats.org/officeDocument/2006/relationships/customXml" Target="../ink/ink23.xml"/><Relationship Id="rId3" Type="http://schemas.openxmlformats.org/officeDocument/2006/relationships/customXml" Target="../ink/ink18.xml"/><Relationship Id="rId7" Type="http://schemas.openxmlformats.org/officeDocument/2006/relationships/customXml" Target="../ink/ink20.xml"/><Relationship Id="rId12" Type="http://schemas.openxmlformats.org/officeDocument/2006/relationships/image" Target="../media/image33.emf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emf"/><Relationship Id="rId11" Type="http://schemas.openxmlformats.org/officeDocument/2006/relationships/customXml" Target="../ink/ink22.xml"/><Relationship Id="rId5" Type="http://schemas.openxmlformats.org/officeDocument/2006/relationships/customXml" Target="../ink/ink19.xml"/><Relationship Id="rId15" Type="http://schemas.openxmlformats.org/officeDocument/2006/relationships/image" Target="../media/image27.png"/><Relationship Id="rId10" Type="http://schemas.openxmlformats.org/officeDocument/2006/relationships/image" Target="../media/image32.emf"/><Relationship Id="rId4" Type="http://schemas.openxmlformats.org/officeDocument/2006/relationships/image" Target="../media/image29.emf"/><Relationship Id="rId9" Type="http://schemas.openxmlformats.org/officeDocument/2006/relationships/customXml" Target="../ink/ink21.xml"/><Relationship Id="rId14" Type="http://schemas.openxmlformats.org/officeDocument/2006/relationships/image" Target="../media/image34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emf"/><Relationship Id="rId13" Type="http://schemas.openxmlformats.org/officeDocument/2006/relationships/customXml" Target="../ink/ink29.xml"/><Relationship Id="rId3" Type="http://schemas.openxmlformats.org/officeDocument/2006/relationships/customXml" Target="../ink/ink24.xml"/><Relationship Id="rId7" Type="http://schemas.openxmlformats.org/officeDocument/2006/relationships/customXml" Target="../ink/ink26.xml"/><Relationship Id="rId12" Type="http://schemas.openxmlformats.org/officeDocument/2006/relationships/image" Target="../media/image40.emf"/><Relationship Id="rId17" Type="http://schemas.openxmlformats.org/officeDocument/2006/relationships/image" Target="../media/image17.png"/><Relationship Id="rId2" Type="http://schemas.openxmlformats.org/officeDocument/2006/relationships/image" Target="../media/image35.png"/><Relationship Id="rId16" Type="http://schemas.openxmlformats.org/officeDocument/2006/relationships/image" Target="../media/image42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emf"/><Relationship Id="rId11" Type="http://schemas.openxmlformats.org/officeDocument/2006/relationships/customXml" Target="../ink/ink28.xml"/><Relationship Id="rId5" Type="http://schemas.openxmlformats.org/officeDocument/2006/relationships/customXml" Target="../ink/ink25.xml"/><Relationship Id="rId15" Type="http://schemas.openxmlformats.org/officeDocument/2006/relationships/customXml" Target="../ink/ink30.xml"/><Relationship Id="rId10" Type="http://schemas.openxmlformats.org/officeDocument/2006/relationships/image" Target="../media/image39.emf"/><Relationship Id="rId4" Type="http://schemas.openxmlformats.org/officeDocument/2006/relationships/image" Target="../media/image36.emf"/><Relationship Id="rId9" Type="http://schemas.openxmlformats.org/officeDocument/2006/relationships/customXml" Target="../ink/ink27.xml"/><Relationship Id="rId14" Type="http://schemas.openxmlformats.org/officeDocument/2006/relationships/image" Target="../media/image41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emf"/><Relationship Id="rId13" Type="http://schemas.openxmlformats.org/officeDocument/2006/relationships/customXml" Target="../ink/ink36.xml"/><Relationship Id="rId18" Type="http://schemas.openxmlformats.org/officeDocument/2006/relationships/image" Target="../media/image51.emf"/><Relationship Id="rId3" Type="http://schemas.openxmlformats.org/officeDocument/2006/relationships/customXml" Target="../ink/ink31.xml"/><Relationship Id="rId21" Type="http://schemas.openxmlformats.org/officeDocument/2006/relationships/image" Target="../media/image17.png"/><Relationship Id="rId7" Type="http://schemas.openxmlformats.org/officeDocument/2006/relationships/customXml" Target="../ink/ink33.xml"/><Relationship Id="rId12" Type="http://schemas.openxmlformats.org/officeDocument/2006/relationships/image" Target="../media/image48.emf"/><Relationship Id="rId17" Type="http://schemas.openxmlformats.org/officeDocument/2006/relationships/customXml" Target="../ink/ink38.xml"/><Relationship Id="rId2" Type="http://schemas.openxmlformats.org/officeDocument/2006/relationships/image" Target="../media/image43.png"/><Relationship Id="rId16" Type="http://schemas.openxmlformats.org/officeDocument/2006/relationships/image" Target="../media/image50.emf"/><Relationship Id="rId20" Type="http://schemas.openxmlformats.org/officeDocument/2006/relationships/image" Target="../media/image52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emf"/><Relationship Id="rId11" Type="http://schemas.openxmlformats.org/officeDocument/2006/relationships/customXml" Target="../ink/ink35.xml"/><Relationship Id="rId5" Type="http://schemas.openxmlformats.org/officeDocument/2006/relationships/customXml" Target="../ink/ink32.xml"/><Relationship Id="rId15" Type="http://schemas.openxmlformats.org/officeDocument/2006/relationships/customXml" Target="../ink/ink37.xml"/><Relationship Id="rId10" Type="http://schemas.openxmlformats.org/officeDocument/2006/relationships/image" Target="../media/image47.emf"/><Relationship Id="rId19" Type="http://schemas.openxmlformats.org/officeDocument/2006/relationships/customXml" Target="../ink/ink39.xml"/><Relationship Id="rId4" Type="http://schemas.openxmlformats.org/officeDocument/2006/relationships/image" Target="../media/image44.emf"/><Relationship Id="rId9" Type="http://schemas.openxmlformats.org/officeDocument/2006/relationships/customXml" Target="../ink/ink34.xml"/><Relationship Id="rId14" Type="http://schemas.openxmlformats.org/officeDocument/2006/relationships/image" Target="../media/image4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5C89F528-5276-4051-9BB7-44FAA3F696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92542" y="-55659"/>
            <a:ext cx="12675042" cy="6913659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036EA1E8-B0EC-4973-BE92-2B5B3E0AF2FC}"/>
              </a:ext>
            </a:extLst>
          </p:cNvPr>
          <p:cNvSpPr txBox="1"/>
          <p:nvPr/>
        </p:nvSpPr>
        <p:spPr>
          <a:xfrm>
            <a:off x="0" y="1556210"/>
            <a:ext cx="298586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800" b="1" i="1" dirty="0">
                <a:solidFill>
                  <a:schemeClr val="bg1"/>
                </a:solidFill>
              </a:rPr>
              <a:t>EMPREGO E RENDA</a:t>
            </a:r>
          </a:p>
        </p:txBody>
      </p:sp>
    </p:spTree>
    <p:extLst>
      <p:ext uri="{BB962C8B-B14F-4D97-AF65-F5344CB8AC3E}">
        <p14:creationId xmlns:p14="http://schemas.microsoft.com/office/powerpoint/2010/main" val="33487107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632A229D-7EF3-4462-A0E7-FC9CD921610C}"/>
              </a:ext>
            </a:extLst>
          </p:cNvPr>
          <p:cNvSpPr txBox="1"/>
          <p:nvPr/>
        </p:nvSpPr>
        <p:spPr>
          <a:xfrm>
            <a:off x="151074" y="6472362"/>
            <a:ext cx="118235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https://valorinveste.globo.com/mercados/renda-variavel/bolsas-e-indices/noticia/2021/03/31/bolsas-asiaticas-fecham-em-queda-ignorando-dados-positivos-da-industria-na-china.ghtml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639ADD87-7D12-4808-821A-36949A7EEB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825" y="0"/>
            <a:ext cx="9133246" cy="6181891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09D8F10F-BFFD-492E-81A1-38ED90AC1D16}"/>
              </a:ext>
            </a:extLst>
          </p:cNvPr>
          <p:cNvSpPr txBox="1"/>
          <p:nvPr/>
        </p:nvSpPr>
        <p:spPr>
          <a:xfrm rot="19114750">
            <a:off x="38358" y="436582"/>
            <a:ext cx="18781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u="sng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CRESCIMENTO ASIA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7" name="Tinta 6">
                <a:extLst>
                  <a:ext uri="{FF2B5EF4-FFF2-40B4-BE49-F238E27FC236}">
                    <a16:creationId xmlns:a16="http://schemas.microsoft.com/office/drawing/2014/main" id="{D7B641A3-6201-4A4A-BE64-E2D2F0B467BE}"/>
                  </a:ext>
                </a:extLst>
              </p14:cNvPr>
              <p14:cNvContentPartPr/>
              <p14:nvPr/>
            </p14:nvContentPartPr>
            <p14:xfrm>
              <a:off x="3378240" y="2927520"/>
              <a:ext cx="1111680" cy="44640"/>
            </p14:xfrm>
          </p:contentPart>
        </mc:Choice>
        <mc:Fallback>
          <p:pic>
            <p:nvPicPr>
              <p:cNvPr id="7" name="Tinta 6">
                <a:extLst>
                  <a:ext uri="{FF2B5EF4-FFF2-40B4-BE49-F238E27FC236}">
                    <a16:creationId xmlns:a16="http://schemas.microsoft.com/office/drawing/2014/main" id="{D7B641A3-6201-4A4A-BE64-E2D2F0B467BE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362400" y="2864160"/>
                <a:ext cx="1143000" cy="171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8" name="Tinta 7">
                <a:extLst>
                  <a:ext uri="{FF2B5EF4-FFF2-40B4-BE49-F238E27FC236}">
                    <a16:creationId xmlns:a16="http://schemas.microsoft.com/office/drawing/2014/main" id="{D68F1647-83F0-4364-8111-DF061FDB7CC1}"/>
                  </a:ext>
                </a:extLst>
              </p14:cNvPr>
              <p14:cNvContentPartPr/>
              <p14:nvPr/>
            </p14:nvContentPartPr>
            <p14:xfrm>
              <a:off x="2349360" y="3156120"/>
              <a:ext cx="1950120" cy="12960"/>
            </p14:xfrm>
          </p:contentPart>
        </mc:Choice>
        <mc:Fallback>
          <p:pic>
            <p:nvPicPr>
              <p:cNvPr id="8" name="Tinta 7">
                <a:extLst>
                  <a:ext uri="{FF2B5EF4-FFF2-40B4-BE49-F238E27FC236}">
                    <a16:creationId xmlns:a16="http://schemas.microsoft.com/office/drawing/2014/main" id="{D68F1647-83F0-4364-8111-DF061FDB7CC1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333520" y="3092760"/>
                <a:ext cx="1981440" cy="139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9" name="Tinta 8">
                <a:extLst>
                  <a:ext uri="{FF2B5EF4-FFF2-40B4-BE49-F238E27FC236}">
                    <a16:creationId xmlns:a16="http://schemas.microsoft.com/office/drawing/2014/main" id="{07D93C0D-1DE0-478A-8EAA-1672F4B41074}"/>
                  </a:ext>
                </a:extLst>
              </p14:cNvPr>
              <p14:cNvContentPartPr/>
              <p14:nvPr/>
            </p14:nvContentPartPr>
            <p14:xfrm>
              <a:off x="2374920" y="3340080"/>
              <a:ext cx="1098720" cy="6840"/>
            </p14:xfrm>
          </p:contentPart>
        </mc:Choice>
        <mc:Fallback>
          <p:pic>
            <p:nvPicPr>
              <p:cNvPr id="9" name="Tinta 8">
                <a:extLst>
                  <a:ext uri="{FF2B5EF4-FFF2-40B4-BE49-F238E27FC236}">
                    <a16:creationId xmlns:a16="http://schemas.microsoft.com/office/drawing/2014/main" id="{07D93C0D-1DE0-478A-8EAA-1672F4B41074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359080" y="3276720"/>
                <a:ext cx="1130040" cy="133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10" name="Tinta 9">
                <a:extLst>
                  <a:ext uri="{FF2B5EF4-FFF2-40B4-BE49-F238E27FC236}">
                    <a16:creationId xmlns:a16="http://schemas.microsoft.com/office/drawing/2014/main" id="{803D0925-382F-4889-BF1D-D1BA15566385}"/>
                  </a:ext>
                </a:extLst>
              </p14:cNvPr>
              <p14:cNvContentPartPr/>
              <p14:nvPr/>
            </p14:nvContentPartPr>
            <p14:xfrm>
              <a:off x="2368440" y="3537000"/>
              <a:ext cx="1803960" cy="360"/>
            </p14:xfrm>
          </p:contentPart>
        </mc:Choice>
        <mc:Fallback>
          <p:pic>
            <p:nvPicPr>
              <p:cNvPr id="10" name="Tinta 9">
                <a:extLst>
                  <a:ext uri="{FF2B5EF4-FFF2-40B4-BE49-F238E27FC236}">
                    <a16:creationId xmlns:a16="http://schemas.microsoft.com/office/drawing/2014/main" id="{803D0925-382F-4889-BF1D-D1BA15566385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352600" y="3473640"/>
                <a:ext cx="1835280" cy="127080"/>
              </a:xfrm>
              <a:prstGeom prst="rect">
                <a:avLst/>
              </a:prstGeom>
            </p:spPr>
          </p:pic>
        </mc:Fallback>
      </mc:AlternateContent>
      <p:pic>
        <p:nvPicPr>
          <p:cNvPr id="13" name="Imagem 12">
            <a:extLst>
              <a:ext uri="{FF2B5EF4-FFF2-40B4-BE49-F238E27FC236}">
                <a16:creationId xmlns:a16="http://schemas.microsoft.com/office/drawing/2014/main" id="{60D43519-6F53-4CC9-9B8B-658061AE8BA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9728" y="2843387"/>
            <a:ext cx="1392910" cy="1387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2359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>
            <a:extLst>
              <a:ext uri="{FF2B5EF4-FFF2-40B4-BE49-F238E27FC236}">
                <a16:creationId xmlns:a16="http://schemas.microsoft.com/office/drawing/2014/main" id="{0C3720B2-437E-4148-8AB3-5DB1B6A56E75}"/>
              </a:ext>
            </a:extLst>
          </p:cNvPr>
          <p:cNvSpPr txBox="1"/>
          <p:nvPr/>
        </p:nvSpPr>
        <p:spPr>
          <a:xfrm rot="19475594">
            <a:off x="-164914" y="128623"/>
            <a:ext cx="156228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u="sng" dirty="0">
                <a:solidFill>
                  <a:schemeClr val="accent5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EMPREGO</a:t>
            </a:r>
            <a:endParaRPr lang="pt-BR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1CD04203-D147-424F-BF21-F28F09E76D9C}"/>
              </a:ext>
            </a:extLst>
          </p:cNvPr>
          <p:cNvSpPr txBox="1"/>
          <p:nvPr/>
        </p:nvSpPr>
        <p:spPr>
          <a:xfrm>
            <a:off x="151074" y="6472362"/>
            <a:ext cx="118235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https://valor.globo.com/brasil/noticia/2021/04/01/desemprego-e-desalento-comecam-o-ano-com-recordes-aponta-pnad.ghtml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6DF1DF4D-7792-4B07-A4AF-5E2100B091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7742" y="0"/>
            <a:ext cx="10375449" cy="6115050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10" name="Tinta 9">
                <a:extLst>
                  <a:ext uri="{FF2B5EF4-FFF2-40B4-BE49-F238E27FC236}">
                    <a16:creationId xmlns:a16="http://schemas.microsoft.com/office/drawing/2014/main" id="{D0937BD6-A330-43B1-953D-6595CD018DB5}"/>
                  </a:ext>
                </a:extLst>
              </p14:cNvPr>
              <p14:cNvContentPartPr/>
              <p14:nvPr/>
            </p14:nvContentPartPr>
            <p14:xfrm>
              <a:off x="2209680" y="2082960"/>
              <a:ext cx="2495880" cy="360"/>
            </p14:xfrm>
          </p:contentPart>
        </mc:Choice>
        <mc:Fallback>
          <p:pic>
            <p:nvPicPr>
              <p:cNvPr id="10" name="Tinta 9">
                <a:extLst>
                  <a:ext uri="{FF2B5EF4-FFF2-40B4-BE49-F238E27FC236}">
                    <a16:creationId xmlns:a16="http://schemas.microsoft.com/office/drawing/2014/main" id="{D0937BD6-A330-43B1-953D-6595CD018DB5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193840" y="2019600"/>
                <a:ext cx="252720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11" name="Tinta 10">
                <a:extLst>
                  <a:ext uri="{FF2B5EF4-FFF2-40B4-BE49-F238E27FC236}">
                    <a16:creationId xmlns:a16="http://schemas.microsoft.com/office/drawing/2014/main" id="{AAA2273F-A3DF-43BC-B1DD-3BCADD1E57A6}"/>
                  </a:ext>
                </a:extLst>
              </p14:cNvPr>
              <p14:cNvContentPartPr/>
              <p14:nvPr/>
            </p14:nvContentPartPr>
            <p14:xfrm>
              <a:off x="3841920" y="1981080"/>
              <a:ext cx="857520" cy="45000"/>
            </p14:xfrm>
          </p:contentPart>
        </mc:Choice>
        <mc:Fallback>
          <p:pic>
            <p:nvPicPr>
              <p:cNvPr id="11" name="Tinta 10">
                <a:extLst>
                  <a:ext uri="{FF2B5EF4-FFF2-40B4-BE49-F238E27FC236}">
                    <a16:creationId xmlns:a16="http://schemas.microsoft.com/office/drawing/2014/main" id="{AAA2273F-A3DF-43BC-B1DD-3BCADD1E57A6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826080" y="1917720"/>
                <a:ext cx="888840" cy="171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12" name="Tinta 11">
                <a:extLst>
                  <a:ext uri="{FF2B5EF4-FFF2-40B4-BE49-F238E27FC236}">
                    <a16:creationId xmlns:a16="http://schemas.microsoft.com/office/drawing/2014/main" id="{0B25DCE9-8108-48C7-B8D9-AA0849FB39AA}"/>
                  </a:ext>
                </a:extLst>
              </p14:cNvPr>
              <p14:cNvContentPartPr/>
              <p14:nvPr/>
            </p14:nvContentPartPr>
            <p14:xfrm>
              <a:off x="2165400" y="1962000"/>
              <a:ext cx="2464200" cy="360"/>
            </p14:xfrm>
          </p:contentPart>
        </mc:Choice>
        <mc:Fallback>
          <p:pic>
            <p:nvPicPr>
              <p:cNvPr id="12" name="Tinta 11">
                <a:extLst>
                  <a:ext uri="{FF2B5EF4-FFF2-40B4-BE49-F238E27FC236}">
                    <a16:creationId xmlns:a16="http://schemas.microsoft.com/office/drawing/2014/main" id="{0B25DCE9-8108-48C7-B8D9-AA0849FB39AA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149560" y="1898640"/>
                <a:ext cx="249552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13" name="Tinta 12">
                <a:extLst>
                  <a:ext uri="{FF2B5EF4-FFF2-40B4-BE49-F238E27FC236}">
                    <a16:creationId xmlns:a16="http://schemas.microsoft.com/office/drawing/2014/main" id="{54FA56CC-A2EA-413C-920E-735FD780993C}"/>
                  </a:ext>
                </a:extLst>
              </p14:cNvPr>
              <p14:cNvContentPartPr/>
              <p14:nvPr/>
            </p14:nvContentPartPr>
            <p14:xfrm>
              <a:off x="9683640" y="2851200"/>
              <a:ext cx="508320" cy="6840"/>
            </p14:xfrm>
          </p:contentPart>
        </mc:Choice>
        <mc:Fallback>
          <p:pic>
            <p:nvPicPr>
              <p:cNvPr id="13" name="Tinta 12">
                <a:extLst>
                  <a:ext uri="{FF2B5EF4-FFF2-40B4-BE49-F238E27FC236}">
                    <a16:creationId xmlns:a16="http://schemas.microsoft.com/office/drawing/2014/main" id="{54FA56CC-A2EA-413C-920E-735FD780993C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9667800" y="2787840"/>
                <a:ext cx="539640" cy="133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14" name="Tinta 13">
                <a:extLst>
                  <a:ext uri="{FF2B5EF4-FFF2-40B4-BE49-F238E27FC236}">
                    <a16:creationId xmlns:a16="http://schemas.microsoft.com/office/drawing/2014/main" id="{0F8CFC59-5086-4DB5-8AA7-0D7C8904B9C5}"/>
                  </a:ext>
                </a:extLst>
              </p14:cNvPr>
              <p14:cNvContentPartPr/>
              <p14:nvPr/>
            </p14:nvContentPartPr>
            <p14:xfrm>
              <a:off x="9677520" y="2927520"/>
              <a:ext cx="565560" cy="6480"/>
            </p14:xfrm>
          </p:contentPart>
        </mc:Choice>
        <mc:Fallback>
          <p:pic>
            <p:nvPicPr>
              <p:cNvPr id="14" name="Tinta 13">
                <a:extLst>
                  <a:ext uri="{FF2B5EF4-FFF2-40B4-BE49-F238E27FC236}">
                    <a16:creationId xmlns:a16="http://schemas.microsoft.com/office/drawing/2014/main" id="{0F8CFC59-5086-4DB5-8AA7-0D7C8904B9C5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9661680" y="2864160"/>
                <a:ext cx="596880" cy="133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15" name="Tinta 14">
                <a:extLst>
                  <a:ext uri="{FF2B5EF4-FFF2-40B4-BE49-F238E27FC236}">
                    <a16:creationId xmlns:a16="http://schemas.microsoft.com/office/drawing/2014/main" id="{ABC87611-C6E0-4A9F-A545-CA8F9E1A3E47}"/>
                  </a:ext>
                </a:extLst>
              </p14:cNvPr>
              <p14:cNvContentPartPr/>
              <p14:nvPr/>
            </p14:nvContentPartPr>
            <p14:xfrm>
              <a:off x="10191600" y="2844720"/>
              <a:ext cx="64080" cy="13320"/>
            </p14:xfrm>
          </p:contentPart>
        </mc:Choice>
        <mc:Fallback>
          <p:pic>
            <p:nvPicPr>
              <p:cNvPr id="15" name="Tinta 14">
                <a:extLst>
                  <a:ext uri="{FF2B5EF4-FFF2-40B4-BE49-F238E27FC236}">
                    <a16:creationId xmlns:a16="http://schemas.microsoft.com/office/drawing/2014/main" id="{ABC87611-C6E0-4A9F-A545-CA8F9E1A3E47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10175760" y="2781360"/>
                <a:ext cx="95400" cy="140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5">
            <p14:nvContentPartPr>
              <p14:cNvPr id="16" name="Tinta 15">
                <a:extLst>
                  <a:ext uri="{FF2B5EF4-FFF2-40B4-BE49-F238E27FC236}">
                    <a16:creationId xmlns:a16="http://schemas.microsoft.com/office/drawing/2014/main" id="{B937695A-AB84-4BC5-970F-9BCEB955C7D2}"/>
                  </a:ext>
                </a:extLst>
              </p14:cNvPr>
              <p14:cNvContentPartPr/>
              <p14:nvPr/>
            </p14:nvContentPartPr>
            <p14:xfrm>
              <a:off x="7467480" y="6616800"/>
              <a:ext cx="317880" cy="12960"/>
            </p14:xfrm>
          </p:contentPart>
        </mc:Choice>
        <mc:Fallback>
          <p:pic>
            <p:nvPicPr>
              <p:cNvPr id="16" name="Tinta 15">
                <a:extLst>
                  <a:ext uri="{FF2B5EF4-FFF2-40B4-BE49-F238E27FC236}">
                    <a16:creationId xmlns:a16="http://schemas.microsoft.com/office/drawing/2014/main" id="{B937695A-AB84-4BC5-970F-9BCEB955C7D2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7451640" y="6553440"/>
                <a:ext cx="349200" cy="139680"/>
              </a:xfrm>
              <a:prstGeom prst="rect">
                <a:avLst/>
              </a:prstGeom>
            </p:spPr>
          </p:pic>
        </mc:Fallback>
      </mc:AlternateContent>
      <p:pic>
        <p:nvPicPr>
          <p:cNvPr id="17" name="Imagem 16">
            <a:extLst>
              <a:ext uri="{FF2B5EF4-FFF2-40B4-BE49-F238E27FC236}">
                <a16:creationId xmlns:a16="http://schemas.microsoft.com/office/drawing/2014/main" id="{1CA55395-B034-4B35-96E5-85C999E1FD9D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2669079"/>
            <a:ext cx="1450981" cy="1519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5467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>
            <a:extLst>
              <a:ext uri="{FF2B5EF4-FFF2-40B4-BE49-F238E27FC236}">
                <a16:creationId xmlns:a16="http://schemas.microsoft.com/office/drawing/2014/main" id="{0C3720B2-437E-4148-8AB3-5DB1B6A56E75}"/>
              </a:ext>
            </a:extLst>
          </p:cNvPr>
          <p:cNvSpPr txBox="1"/>
          <p:nvPr/>
        </p:nvSpPr>
        <p:spPr>
          <a:xfrm rot="19475594">
            <a:off x="-164914" y="128623"/>
            <a:ext cx="156228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u="sng" dirty="0">
                <a:solidFill>
                  <a:schemeClr val="accent5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RENDA</a:t>
            </a:r>
            <a:endParaRPr lang="pt-BR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1CD04203-D147-424F-BF21-F28F09E76D9C}"/>
              </a:ext>
            </a:extLst>
          </p:cNvPr>
          <p:cNvSpPr txBox="1"/>
          <p:nvPr/>
        </p:nvSpPr>
        <p:spPr>
          <a:xfrm>
            <a:off x="0" y="6472362"/>
            <a:ext cx="1219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>
                <a:hlinkClick r:id="rId2"/>
              </a:rPr>
              <a:t>https://www1.folha.uol.com.br/mercado/2021/03/estados-prorrogam-programas-proprios-de-auxilio-antes-do-governo-federal.shtml#:~:</a:t>
            </a:r>
            <a:r>
              <a:rPr lang="pt-BR" sz="1000" dirty="0" err="1">
                <a:hlinkClick r:id="rId2"/>
              </a:rPr>
              <a:t>text</a:t>
            </a:r>
            <a:r>
              <a:rPr lang="pt-BR" sz="1000" dirty="0">
                <a:hlinkClick r:id="rId2"/>
              </a:rPr>
              <a:t>=Acre%2C%20Rond%C3%B4nia%2C%20Par%C3%A1%2C%20Amap%C3%A1</a:t>
            </a:r>
            <a:r>
              <a:rPr lang="pt-BR" sz="1000" dirty="0"/>
              <a:t>, ou%20criaram%20novos%20este%20ano&amp;text=Em%20meio%20%C3%A0%20pandemia%2C%20mais,ao%20oferecido%20pelo%20governo%20federal.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349D2903-B245-4C61-A790-FF06A455C0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1225" y="0"/>
            <a:ext cx="8659282" cy="6258327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5" name="Tinta 4">
                <a:extLst>
                  <a:ext uri="{FF2B5EF4-FFF2-40B4-BE49-F238E27FC236}">
                    <a16:creationId xmlns:a16="http://schemas.microsoft.com/office/drawing/2014/main" id="{6F74432C-719B-4B47-8FA4-45B1A959BBB6}"/>
                  </a:ext>
                </a:extLst>
              </p14:cNvPr>
              <p14:cNvContentPartPr/>
              <p14:nvPr/>
            </p14:nvContentPartPr>
            <p14:xfrm>
              <a:off x="2863800" y="3314880"/>
              <a:ext cx="2711880" cy="6480"/>
            </p14:xfrm>
          </p:contentPart>
        </mc:Choice>
        <mc:Fallback>
          <p:pic>
            <p:nvPicPr>
              <p:cNvPr id="5" name="Tinta 4">
                <a:extLst>
                  <a:ext uri="{FF2B5EF4-FFF2-40B4-BE49-F238E27FC236}">
                    <a16:creationId xmlns:a16="http://schemas.microsoft.com/office/drawing/2014/main" id="{6F74432C-719B-4B47-8FA4-45B1A959BBB6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847960" y="3251520"/>
                <a:ext cx="2743200" cy="133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6" name="Tinta 5">
                <a:extLst>
                  <a:ext uri="{FF2B5EF4-FFF2-40B4-BE49-F238E27FC236}">
                    <a16:creationId xmlns:a16="http://schemas.microsoft.com/office/drawing/2014/main" id="{5A7E4B48-63DC-493C-8BC3-87ED5C0E83E8}"/>
                  </a:ext>
                </a:extLst>
              </p14:cNvPr>
              <p14:cNvContentPartPr/>
              <p14:nvPr/>
            </p14:nvContentPartPr>
            <p14:xfrm>
              <a:off x="2254320" y="3473280"/>
              <a:ext cx="698760" cy="38520"/>
            </p14:xfrm>
          </p:contentPart>
        </mc:Choice>
        <mc:Fallback>
          <p:pic>
            <p:nvPicPr>
              <p:cNvPr id="6" name="Tinta 5">
                <a:extLst>
                  <a:ext uri="{FF2B5EF4-FFF2-40B4-BE49-F238E27FC236}">
                    <a16:creationId xmlns:a16="http://schemas.microsoft.com/office/drawing/2014/main" id="{5A7E4B48-63DC-493C-8BC3-87ED5C0E83E8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238480" y="3409920"/>
                <a:ext cx="730080" cy="165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7" name="Tinta 6">
                <a:extLst>
                  <a:ext uri="{FF2B5EF4-FFF2-40B4-BE49-F238E27FC236}">
                    <a16:creationId xmlns:a16="http://schemas.microsoft.com/office/drawing/2014/main" id="{A2214B63-6CCC-4D90-8CC9-30E1F1757F8B}"/>
                  </a:ext>
                </a:extLst>
              </p14:cNvPr>
              <p14:cNvContentPartPr/>
              <p14:nvPr/>
            </p14:nvContentPartPr>
            <p14:xfrm>
              <a:off x="2336760" y="3479760"/>
              <a:ext cx="641880" cy="12960"/>
            </p14:xfrm>
          </p:contentPart>
        </mc:Choice>
        <mc:Fallback>
          <p:pic>
            <p:nvPicPr>
              <p:cNvPr id="7" name="Tinta 6">
                <a:extLst>
                  <a:ext uri="{FF2B5EF4-FFF2-40B4-BE49-F238E27FC236}">
                    <a16:creationId xmlns:a16="http://schemas.microsoft.com/office/drawing/2014/main" id="{A2214B63-6CCC-4D90-8CC9-30E1F1757F8B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320920" y="3416400"/>
                <a:ext cx="673200" cy="139680"/>
              </a:xfrm>
              <a:prstGeom prst="rect">
                <a:avLst/>
              </a:prstGeom>
            </p:spPr>
          </p:pic>
        </mc:Fallback>
      </mc:AlternateContent>
      <p:pic>
        <p:nvPicPr>
          <p:cNvPr id="10" name="Imagem 9">
            <a:extLst>
              <a:ext uri="{FF2B5EF4-FFF2-40B4-BE49-F238E27FC236}">
                <a16:creationId xmlns:a16="http://schemas.microsoft.com/office/drawing/2014/main" id="{0E01D13D-8AA3-4F9C-BD35-52982D051C5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3694" y="2595079"/>
            <a:ext cx="1481231" cy="1452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4321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B585CF82-5E72-4FBE-AD01-7007112E4B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9144000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CFF3B0DC-16ED-4AE5-90A8-DE59584A536D}"/>
              </a:ext>
            </a:extLst>
          </p:cNvPr>
          <p:cNvSpPr txBox="1"/>
          <p:nvPr/>
        </p:nvSpPr>
        <p:spPr>
          <a:xfrm>
            <a:off x="620125" y="3429000"/>
            <a:ext cx="5313429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800" b="1" i="1" dirty="0">
                <a:solidFill>
                  <a:schemeClr val="bg1"/>
                </a:solidFill>
              </a:rPr>
              <a:t>INADIMPLÊNCIA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A5DBC1B2-069A-4EFA-97A5-9A30CD1210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8387" y="4592955"/>
            <a:ext cx="1476375" cy="145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7220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6AA01C49-461A-498D-9F93-9124926E51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8610600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EF6123A0-180A-418B-BEF6-0E074C95A740}"/>
              </a:ext>
            </a:extLst>
          </p:cNvPr>
          <p:cNvSpPr txBox="1"/>
          <p:nvPr/>
        </p:nvSpPr>
        <p:spPr>
          <a:xfrm>
            <a:off x="470842" y="2444115"/>
            <a:ext cx="5313429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800" b="1" i="1" dirty="0">
                <a:solidFill>
                  <a:schemeClr val="bg1"/>
                </a:solidFill>
              </a:rPr>
              <a:t>INDÚSTRIA</a:t>
            </a:r>
          </a:p>
        </p:txBody>
      </p:sp>
    </p:spTree>
    <p:extLst>
      <p:ext uri="{BB962C8B-B14F-4D97-AF65-F5344CB8AC3E}">
        <p14:creationId xmlns:p14="http://schemas.microsoft.com/office/powerpoint/2010/main" val="20963193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FFB0762B-F55B-44BA-8F88-011D576660A0}"/>
              </a:ext>
            </a:extLst>
          </p:cNvPr>
          <p:cNvSpPr txBox="1"/>
          <p:nvPr/>
        </p:nvSpPr>
        <p:spPr>
          <a:xfrm rot="19114750">
            <a:off x="-99265" y="539502"/>
            <a:ext cx="1770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u="sng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INFLAÇÃO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32A229D-7EF3-4462-A0E7-FC9CD921610C}"/>
              </a:ext>
            </a:extLst>
          </p:cNvPr>
          <p:cNvSpPr txBox="1"/>
          <p:nvPr/>
        </p:nvSpPr>
        <p:spPr>
          <a:xfrm>
            <a:off x="151074" y="6472362"/>
            <a:ext cx="118235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https://g1.globo.com/economia/noticia/2021/03/30/inflacao-da-industria-dispara-e-tem-maior-alta-da-serie-do-indicador.ghtml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1DE563C0-7ED2-4EC8-9F15-39773CB4B4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6500" y="0"/>
            <a:ext cx="8006658" cy="6257998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8" name="Tinta 7">
                <a:extLst>
                  <a:ext uri="{FF2B5EF4-FFF2-40B4-BE49-F238E27FC236}">
                    <a16:creationId xmlns:a16="http://schemas.microsoft.com/office/drawing/2014/main" id="{C84DB527-2082-4580-AC6D-D47DE2F574F0}"/>
                  </a:ext>
                </a:extLst>
              </p14:cNvPr>
              <p14:cNvContentPartPr/>
              <p14:nvPr/>
            </p14:nvContentPartPr>
            <p14:xfrm>
              <a:off x="2774880" y="3352680"/>
              <a:ext cx="2343600" cy="32400"/>
            </p14:xfrm>
          </p:contentPart>
        </mc:Choice>
        <mc:Fallback>
          <p:pic>
            <p:nvPicPr>
              <p:cNvPr id="8" name="Tinta 7">
                <a:extLst>
                  <a:ext uri="{FF2B5EF4-FFF2-40B4-BE49-F238E27FC236}">
                    <a16:creationId xmlns:a16="http://schemas.microsoft.com/office/drawing/2014/main" id="{C84DB527-2082-4580-AC6D-D47DE2F574F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759040" y="3289320"/>
                <a:ext cx="2374920" cy="159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9" name="Tinta 8">
                <a:extLst>
                  <a:ext uri="{FF2B5EF4-FFF2-40B4-BE49-F238E27FC236}">
                    <a16:creationId xmlns:a16="http://schemas.microsoft.com/office/drawing/2014/main" id="{3A3F73FD-7265-4EA7-BDD8-BF6FF356B1E6}"/>
                  </a:ext>
                </a:extLst>
              </p14:cNvPr>
              <p14:cNvContentPartPr/>
              <p14:nvPr/>
            </p14:nvContentPartPr>
            <p14:xfrm>
              <a:off x="2749680" y="3562200"/>
              <a:ext cx="819360" cy="13320"/>
            </p14:xfrm>
          </p:contentPart>
        </mc:Choice>
        <mc:Fallback>
          <p:pic>
            <p:nvPicPr>
              <p:cNvPr id="9" name="Tinta 8">
                <a:extLst>
                  <a:ext uri="{FF2B5EF4-FFF2-40B4-BE49-F238E27FC236}">
                    <a16:creationId xmlns:a16="http://schemas.microsoft.com/office/drawing/2014/main" id="{3A3F73FD-7265-4EA7-BDD8-BF6FF356B1E6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733840" y="3498840"/>
                <a:ext cx="850680" cy="140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10" name="Tinta 9">
                <a:extLst>
                  <a:ext uri="{FF2B5EF4-FFF2-40B4-BE49-F238E27FC236}">
                    <a16:creationId xmlns:a16="http://schemas.microsoft.com/office/drawing/2014/main" id="{0A77B118-6488-40E6-B936-DD9302BDAA85}"/>
                  </a:ext>
                </a:extLst>
              </p14:cNvPr>
              <p14:cNvContentPartPr/>
              <p14:nvPr/>
            </p14:nvContentPartPr>
            <p14:xfrm>
              <a:off x="4305240" y="3581280"/>
              <a:ext cx="521280" cy="19440"/>
            </p14:xfrm>
          </p:contentPart>
        </mc:Choice>
        <mc:Fallback>
          <p:pic>
            <p:nvPicPr>
              <p:cNvPr id="10" name="Tinta 9">
                <a:extLst>
                  <a:ext uri="{FF2B5EF4-FFF2-40B4-BE49-F238E27FC236}">
                    <a16:creationId xmlns:a16="http://schemas.microsoft.com/office/drawing/2014/main" id="{0A77B118-6488-40E6-B936-DD9302BDAA85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289400" y="3517920"/>
                <a:ext cx="552600" cy="146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11" name="Tinta 10">
                <a:extLst>
                  <a:ext uri="{FF2B5EF4-FFF2-40B4-BE49-F238E27FC236}">
                    <a16:creationId xmlns:a16="http://schemas.microsoft.com/office/drawing/2014/main" id="{A0AEE345-22E2-4E4A-AE76-07BF9BD06169}"/>
                  </a:ext>
                </a:extLst>
              </p14:cNvPr>
              <p14:cNvContentPartPr/>
              <p14:nvPr/>
            </p14:nvContentPartPr>
            <p14:xfrm>
              <a:off x="2768760" y="3809880"/>
              <a:ext cx="1232280" cy="6840"/>
            </p14:xfrm>
          </p:contentPart>
        </mc:Choice>
        <mc:Fallback>
          <p:pic>
            <p:nvPicPr>
              <p:cNvPr id="11" name="Tinta 10">
                <a:extLst>
                  <a:ext uri="{FF2B5EF4-FFF2-40B4-BE49-F238E27FC236}">
                    <a16:creationId xmlns:a16="http://schemas.microsoft.com/office/drawing/2014/main" id="{A0AEE345-22E2-4E4A-AE76-07BF9BD06169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752920" y="3746520"/>
                <a:ext cx="1263600" cy="133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12" name="Tinta 11">
                <a:extLst>
                  <a:ext uri="{FF2B5EF4-FFF2-40B4-BE49-F238E27FC236}">
                    <a16:creationId xmlns:a16="http://schemas.microsoft.com/office/drawing/2014/main" id="{F11238DC-6F4E-4DE4-8C49-D469B8F1F621}"/>
                  </a:ext>
                </a:extLst>
              </p14:cNvPr>
              <p14:cNvContentPartPr/>
              <p14:nvPr/>
            </p14:nvContentPartPr>
            <p14:xfrm>
              <a:off x="2781360" y="4025880"/>
              <a:ext cx="1079640" cy="360"/>
            </p14:xfrm>
          </p:contentPart>
        </mc:Choice>
        <mc:Fallback>
          <p:pic>
            <p:nvPicPr>
              <p:cNvPr id="12" name="Tinta 11">
                <a:extLst>
                  <a:ext uri="{FF2B5EF4-FFF2-40B4-BE49-F238E27FC236}">
                    <a16:creationId xmlns:a16="http://schemas.microsoft.com/office/drawing/2014/main" id="{F11238DC-6F4E-4DE4-8C49-D469B8F1F621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2765520" y="3962520"/>
                <a:ext cx="111096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13" name="Tinta 12">
                <a:extLst>
                  <a:ext uri="{FF2B5EF4-FFF2-40B4-BE49-F238E27FC236}">
                    <a16:creationId xmlns:a16="http://schemas.microsoft.com/office/drawing/2014/main" id="{0A39FFB2-DCC4-4B95-9369-1A9BC48C486E}"/>
                  </a:ext>
                </a:extLst>
              </p14:cNvPr>
              <p14:cNvContentPartPr/>
              <p14:nvPr/>
            </p14:nvContentPartPr>
            <p14:xfrm>
              <a:off x="3371760" y="4438800"/>
              <a:ext cx="1460880" cy="25560"/>
            </p14:xfrm>
          </p:contentPart>
        </mc:Choice>
        <mc:Fallback>
          <p:pic>
            <p:nvPicPr>
              <p:cNvPr id="13" name="Tinta 12">
                <a:extLst>
                  <a:ext uri="{FF2B5EF4-FFF2-40B4-BE49-F238E27FC236}">
                    <a16:creationId xmlns:a16="http://schemas.microsoft.com/office/drawing/2014/main" id="{0A39FFB2-DCC4-4B95-9369-1A9BC48C486E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3355920" y="4375440"/>
                <a:ext cx="1492200" cy="152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5">
            <p14:nvContentPartPr>
              <p14:cNvPr id="14" name="Tinta 13">
                <a:extLst>
                  <a:ext uri="{FF2B5EF4-FFF2-40B4-BE49-F238E27FC236}">
                    <a16:creationId xmlns:a16="http://schemas.microsoft.com/office/drawing/2014/main" id="{C39C8F63-331E-4F97-B445-2CE7F9145F86}"/>
                  </a:ext>
                </a:extLst>
              </p14:cNvPr>
              <p14:cNvContentPartPr/>
              <p14:nvPr/>
            </p14:nvContentPartPr>
            <p14:xfrm>
              <a:off x="5657760" y="3111480"/>
              <a:ext cx="2178360" cy="12960"/>
            </p14:xfrm>
          </p:contentPart>
        </mc:Choice>
        <mc:Fallback>
          <p:pic>
            <p:nvPicPr>
              <p:cNvPr id="14" name="Tinta 13">
                <a:extLst>
                  <a:ext uri="{FF2B5EF4-FFF2-40B4-BE49-F238E27FC236}">
                    <a16:creationId xmlns:a16="http://schemas.microsoft.com/office/drawing/2014/main" id="{C39C8F63-331E-4F97-B445-2CE7F9145F86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5641920" y="3048120"/>
                <a:ext cx="2209680" cy="139680"/>
              </a:xfrm>
              <a:prstGeom prst="rect">
                <a:avLst/>
              </a:prstGeom>
            </p:spPr>
          </p:pic>
        </mc:Fallback>
      </mc:AlternateContent>
      <p:pic>
        <p:nvPicPr>
          <p:cNvPr id="16" name="Imagem 15">
            <a:extLst>
              <a:ext uri="{FF2B5EF4-FFF2-40B4-BE49-F238E27FC236}">
                <a16:creationId xmlns:a16="http://schemas.microsoft.com/office/drawing/2014/main" id="{D6BEC4B3-61CD-4216-ACC3-6589829B5CD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22" y="3047880"/>
            <a:ext cx="144780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7900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FFB0762B-F55B-44BA-8F88-011D576660A0}"/>
              </a:ext>
            </a:extLst>
          </p:cNvPr>
          <p:cNvSpPr txBox="1"/>
          <p:nvPr/>
        </p:nvSpPr>
        <p:spPr>
          <a:xfrm rot="19114750">
            <a:off x="-99265" y="401003"/>
            <a:ext cx="17705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u="sng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CRESCIMENTO BRASIL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32A229D-7EF3-4462-A0E7-FC9CD921610C}"/>
              </a:ext>
            </a:extLst>
          </p:cNvPr>
          <p:cNvSpPr txBox="1"/>
          <p:nvPr/>
        </p:nvSpPr>
        <p:spPr>
          <a:xfrm>
            <a:off x="151074" y="6472362"/>
            <a:ext cx="118235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https://www.correiobraziliense.com.br/economia/2021/04/4915696-industria-perde-folego-e-resultado-de-fevereiro-fica-abaixo-do-esperado-pelo-mercado.html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654EE8C1-7F40-4161-B2A0-6D82C76DD9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6075" y="-16367"/>
            <a:ext cx="6735502" cy="6075023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Tinta 1">
                <a:extLst>
                  <a:ext uri="{FF2B5EF4-FFF2-40B4-BE49-F238E27FC236}">
                    <a16:creationId xmlns:a16="http://schemas.microsoft.com/office/drawing/2014/main" id="{CD5C947B-F08E-4BFC-880E-54EB9B0EEC2B}"/>
                  </a:ext>
                </a:extLst>
              </p14:cNvPr>
              <p14:cNvContentPartPr/>
              <p14:nvPr/>
            </p14:nvContentPartPr>
            <p14:xfrm>
              <a:off x="3200400" y="2540160"/>
              <a:ext cx="3543840" cy="38160"/>
            </p14:xfrm>
          </p:contentPart>
        </mc:Choice>
        <mc:Fallback>
          <p:pic>
            <p:nvPicPr>
              <p:cNvPr id="2" name="Tinta 1">
                <a:extLst>
                  <a:ext uri="{FF2B5EF4-FFF2-40B4-BE49-F238E27FC236}">
                    <a16:creationId xmlns:a16="http://schemas.microsoft.com/office/drawing/2014/main" id="{CD5C947B-F08E-4BFC-880E-54EB9B0EEC2B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184560" y="2476800"/>
                <a:ext cx="3575160" cy="164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6" name="Tinta 5">
                <a:extLst>
                  <a:ext uri="{FF2B5EF4-FFF2-40B4-BE49-F238E27FC236}">
                    <a16:creationId xmlns:a16="http://schemas.microsoft.com/office/drawing/2014/main" id="{3FFBEB10-E4AD-41D5-996F-E104929FB432}"/>
                  </a:ext>
                </a:extLst>
              </p14:cNvPr>
              <p14:cNvContentPartPr/>
              <p14:nvPr/>
            </p14:nvContentPartPr>
            <p14:xfrm>
              <a:off x="3193920" y="2749680"/>
              <a:ext cx="1137240" cy="360"/>
            </p14:xfrm>
          </p:contentPart>
        </mc:Choice>
        <mc:Fallback>
          <p:pic>
            <p:nvPicPr>
              <p:cNvPr id="6" name="Tinta 5">
                <a:extLst>
                  <a:ext uri="{FF2B5EF4-FFF2-40B4-BE49-F238E27FC236}">
                    <a16:creationId xmlns:a16="http://schemas.microsoft.com/office/drawing/2014/main" id="{3FFBEB10-E4AD-41D5-996F-E104929FB432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178080" y="2686320"/>
                <a:ext cx="116856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7" name="Tinta 6">
                <a:extLst>
                  <a:ext uri="{FF2B5EF4-FFF2-40B4-BE49-F238E27FC236}">
                    <a16:creationId xmlns:a16="http://schemas.microsoft.com/office/drawing/2014/main" id="{1016B108-0DB5-4478-8B16-1893EE7E0AF3}"/>
                  </a:ext>
                </a:extLst>
              </p14:cNvPr>
              <p14:cNvContentPartPr/>
              <p14:nvPr/>
            </p14:nvContentPartPr>
            <p14:xfrm>
              <a:off x="4807080" y="3156120"/>
              <a:ext cx="368640" cy="6480"/>
            </p14:xfrm>
          </p:contentPart>
        </mc:Choice>
        <mc:Fallback>
          <p:pic>
            <p:nvPicPr>
              <p:cNvPr id="7" name="Tinta 6">
                <a:extLst>
                  <a:ext uri="{FF2B5EF4-FFF2-40B4-BE49-F238E27FC236}">
                    <a16:creationId xmlns:a16="http://schemas.microsoft.com/office/drawing/2014/main" id="{1016B108-0DB5-4478-8B16-1893EE7E0AF3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791240" y="3092760"/>
                <a:ext cx="399960" cy="133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8" name="Tinta 7">
                <a:extLst>
                  <a:ext uri="{FF2B5EF4-FFF2-40B4-BE49-F238E27FC236}">
                    <a16:creationId xmlns:a16="http://schemas.microsoft.com/office/drawing/2014/main" id="{5506F62C-A77F-4905-AE27-7E2939CAD454}"/>
                  </a:ext>
                </a:extLst>
              </p14:cNvPr>
              <p14:cNvContentPartPr/>
              <p14:nvPr/>
            </p14:nvContentPartPr>
            <p14:xfrm>
              <a:off x="4336920" y="2997360"/>
              <a:ext cx="1543680" cy="12960"/>
            </p14:xfrm>
          </p:contentPart>
        </mc:Choice>
        <mc:Fallback>
          <p:pic>
            <p:nvPicPr>
              <p:cNvPr id="8" name="Tinta 7">
                <a:extLst>
                  <a:ext uri="{FF2B5EF4-FFF2-40B4-BE49-F238E27FC236}">
                    <a16:creationId xmlns:a16="http://schemas.microsoft.com/office/drawing/2014/main" id="{5506F62C-A77F-4905-AE27-7E2939CAD454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4321080" y="2934000"/>
                <a:ext cx="1575000" cy="139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9" name="Tinta 8">
                <a:extLst>
                  <a:ext uri="{FF2B5EF4-FFF2-40B4-BE49-F238E27FC236}">
                    <a16:creationId xmlns:a16="http://schemas.microsoft.com/office/drawing/2014/main" id="{164F62F1-5822-4EF0-A001-81F2D9954D32}"/>
                  </a:ext>
                </a:extLst>
              </p14:cNvPr>
              <p14:cNvContentPartPr/>
              <p14:nvPr/>
            </p14:nvContentPartPr>
            <p14:xfrm>
              <a:off x="3244680" y="3429000"/>
              <a:ext cx="3391560" cy="44640"/>
            </p14:xfrm>
          </p:contentPart>
        </mc:Choice>
        <mc:Fallback>
          <p:pic>
            <p:nvPicPr>
              <p:cNvPr id="9" name="Tinta 8">
                <a:extLst>
                  <a:ext uri="{FF2B5EF4-FFF2-40B4-BE49-F238E27FC236}">
                    <a16:creationId xmlns:a16="http://schemas.microsoft.com/office/drawing/2014/main" id="{164F62F1-5822-4EF0-A001-81F2D9954D32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3228840" y="3365640"/>
                <a:ext cx="3422880" cy="171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10" name="Tinta 9">
                <a:extLst>
                  <a:ext uri="{FF2B5EF4-FFF2-40B4-BE49-F238E27FC236}">
                    <a16:creationId xmlns:a16="http://schemas.microsoft.com/office/drawing/2014/main" id="{B9BEC51C-C811-4F8A-802F-94394763BCA3}"/>
                  </a:ext>
                </a:extLst>
              </p14:cNvPr>
              <p14:cNvContentPartPr/>
              <p14:nvPr/>
            </p14:nvContentPartPr>
            <p14:xfrm>
              <a:off x="3238560" y="3613320"/>
              <a:ext cx="1067040" cy="360"/>
            </p14:xfrm>
          </p:contentPart>
        </mc:Choice>
        <mc:Fallback>
          <p:pic>
            <p:nvPicPr>
              <p:cNvPr id="10" name="Tinta 9">
                <a:extLst>
                  <a:ext uri="{FF2B5EF4-FFF2-40B4-BE49-F238E27FC236}">
                    <a16:creationId xmlns:a16="http://schemas.microsoft.com/office/drawing/2014/main" id="{B9BEC51C-C811-4F8A-802F-94394763BCA3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3222720" y="3549960"/>
                <a:ext cx="1098360" cy="127080"/>
              </a:xfrm>
              <a:prstGeom prst="rect">
                <a:avLst/>
              </a:prstGeom>
            </p:spPr>
          </p:pic>
        </mc:Fallback>
      </mc:AlternateContent>
      <p:pic>
        <p:nvPicPr>
          <p:cNvPr id="12" name="Imagem 11">
            <a:extLst>
              <a:ext uri="{FF2B5EF4-FFF2-40B4-BE49-F238E27FC236}">
                <a16:creationId xmlns:a16="http://schemas.microsoft.com/office/drawing/2014/main" id="{489C93F3-8C2A-431D-8653-292A5E80CE4C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5415" y="2851320"/>
            <a:ext cx="144780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61656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632A229D-7EF3-4462-A0E7-FC9CD921610C}"/>
              </a:ext>
            </a:extLst>
          </p:cNvPr>
          <p:cNvSpPr txBox="1"/>
          <p:nvPr/>
        </p:nvSpPr>
        <p:spPr>
          <a:xfrm>
            <a:off x="151074" y="6472362"/>
            <a:ext cx="118235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https://diariodocomercio.com.br/financas/investimento-direto-tem-recorde-em-fevereiro/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09D8F10F-BFFD-492E-81A1-38ED90AC1D16}"/>
              </a:ext>
            </a:extLst>
          </p:cNvPr>
          <p:cNvSpPr txBox="1"/>
          <p:nvPr/>
        </p:nvSpPr>
        <p:spPr>
          <a:xfrm rot="19114750">
            <a:off x="38358" y="436582"/>
            <a:ext cx="18781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u="sng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INVESTIMENTO BRASIL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22C5240C-0B34-44BF-883F-5CE5C71614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2800" y="0"/>
            <a:ext cx="6158844" cy="6182926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7" name="Tinta 6">
                <a:extLst>
                  <a:ext uri="{FF2B5EF4-FFF2-40B4-BE49-F238E27FC236}">
                    <a16:creationId xmlns:a16="http://schemas.microsoft.com/office/drawing/2014/main" id="{5A94E237-FA21-43ED-9124-23A203655E4E}"/>
                  </a:ext>
                </a:extLst>
              </p14:cNvPr>
              <p14:cNvContentPartPr/>
              <p14:nvPr/>
            </p14:nvContentPartPr>
            <p14:xfrm>
              <a:off x="4343400" y="1727280"/>
              <a:ext cx="3061080" cy="25560"/>
            </p14:xfrm>
          </p:contentPart>
        </mc:Choice>
        <mc:Fallback>
          <p:pic>
            <p:nvPicPr>
              <p:cNvPr id="7" name="Tinta 6">
                <a:extLst>
                  <a:ext uri="{FF2B5EF4-FFF2-40B4-BE49-F238E27FC236}">
                    <a16:creationId xmlns:a16="http://schemas.microsoft.com/office/drawing/2014/main" id="{5A94E237-FA21-43ED-9124-23A203655E4E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327560" y="1663920"/>
                <a:ext cx="3092400" cy="152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8" name="Tinta 7">
                <a:extLst>
                  <a:ext uri="{FF2B5EF4-FFF2-40B4-BE49-F238E27FC236}">
                    <a16:creationId xmlns:a16="http://schemas.microsoft.com/office/drawing/2014/main" id="{BD69055A-7652-451D-901A-ED16FF2E5B0B}"/>
                  </a:ext>
                </a:extLst>
              </p14:cNvPr>
              <p14:cNvContentPartPr/>
              <p14:nvPr/>
            </p14:nvContentPartPr>
            <p14:xfrm>
              <a:off x="4317840" y="1949400"/>
              <a:ext cx="2280240" cy="12960"/>
            </p14:xfrm>
          </p:contentPart>
        </mc:Choice>
        <mc:Fallback>
          <p:pic>
            <p:nvPicPr>
              <p:cNvPr id="8" name="Tinta 7">
                <a:extLst>
                  <a:ext uri="{FF2B5EF4-FFF2-40B4-BE49-F238E27FC236}">
                    <a16:creationId xmlns:a16="http://schemas.microsoft.com/office/drawing/2014/main" id="{BD69055A-7652-451D-901A-ED16FF2E5B0B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302000" y="1886040"/>
                <a:ext cx="2311560" cy="139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9" name="Tinta 8">
                <a:extLst>
                  <a:ext uri="{FF2B5EF4-FFF2-40B4-BE49-F238E27FC236}">
                    <a16:creationId xmlns:a16="http://schemas.microsoft.com/office/drawing/2014/main" id="{F8375814-C7EA-4BF7-8660-2CF81A53A83A}"/>
                  </a:ext>
                </a:extLst>
              </p14:cNvPr>
              <p14:cNvContentPartPr/>
              <p14:nvPr/>
            </p14:nvContentPartPr>
            <p14:xfrm>
              <a:off x="4102200" y="2184480"/>
              <a:ext cx="360" cy="360"/>
            </p14:xfrm>
          </p:contentPart>
        </mc:Choice>
        <mc:Fallback>
          <p:pic>
            <p:nvPicPr>
              <p:cNvPr id="9" name="Tinta 8">
                <a:extLst>
                  <a:ext uri="{FF2B5EF4-FFF2-40B4-BE49-F238E27FC236}">
                    <a16:creationId xmlns:a16="http://schemas.microsoft.com/office/drawing/2014/main" id="{F8375814-C7EA-4BF7-8660-2CF81A53A83A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086360" y="2121120"/>
                <a:ext cx="3168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10" name="Tinta 9">
                <a:extLst>
                  <a:ext uri="{FF2B5EF4-FFF2-40B4-BE49-F238E27FC236}">
                    <a16:creationId xmlns:a16="http://schemas.microsoft.com/office/drawing/2014/main" id="{9CB390A0-0863-4438-BFC7-B3868AD5A8D5}"/>
                  </a:ext>
                </a:extLst>
              </p14:cNvPr>
              <p14:cNvContentPartPr/>
              <p14:nvPr/>
            </p14:nvContentPartPr>
            <p14:xfrm>
              <a:off x="3689280" y="2184480"/>
              <a:ext cx="3765960" cy="360"/>
            </p14:xfrm>
          </p:contentPart>
        </mc:Choice>
        <mc:Fallback>
          <p:pic>
            <p:nvPicPr>
              <p:cNvPr id="10" name="Tinta 9">
                <a:extLst>
                  <a:ext uri="{FF2B5EF4-FFF2-40B4-BE49-F238E27FC236}">
                    <a16:creationId xmlns:a16="http://schemas.microsoft.com/office/drawing/2014/main" id="{9CB390A0-0863-4438-BFC7-B3868AD5A8D5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3673440" y="2121120"/>
                <a:ext cx="379728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11" name="Tinta 10">
                <a:extLst>
                  <a:ext uri="{FF2B5EF4-FFF2-40B4-BE49-F238E27FC236}">
                    <a16:creationId xmlns:a16="http://schemas.microsoft.com/office/drawing/2014/main" id="{871D6991-AC44-4363-AA81-436CFF1CA277}"/>
                  </a:ext>
                </a:extLst>
              </p14:cNvPr>
              <p14:cNvContentPartPr/>
              <p14:nvPr/>
            </p14:nvContentPartPr>
            <p14:xfrm>
              <a:off x="6718320" y="1936800"/>
              <a:ext cx="2026080" cy="360"/>
            </p14:xfrm>
          </p:contentPart>
        </mc:Choice>
        <mc:Fallback>
          <p:pic>
            <p:nvPicPr>
              <p:cNvPr id="11" name="Tinta 10">
                <a:extLst>
                  <a:ext uri="{FF2B5EF4-FFF2-40B4-BE49-F238E27FC236}">
                    <a16:creationId xmlns:a16="http://schemas.microsoft.com/office/drawing/2014/main" id="{871D6991-AC44-4363-AA81-436CFF1CA277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6702480" y="1873440"/>
                <a:ext cx="205740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12" name="Tinta 11">
                <a:extLst>
                  <a:ext uri="{FF2B5EF4-FFF2-40B4-BE49-F238E27FC236}">
                    <a16:creationId xmlns:a16="http://schemas.microsoft.com/office/drawing/2014/main" id="{CEEC0EF0-EB56-47C8-B660-086B06EC9B20}"/>
                  </a:ext>
                </a:extLst>
              </p14:cNvPr>
              <p14:cNvContentPartPr/>
              <p14:nvPr/>
            </p14:nvContentPartPr>
            <p14:xfrm>
              <a:off x="6845400" y="5594400"/>
              <a:ext cx="1899000" cy="44640"/>
            </p14:xfrm>
          </p:contentPart>
        </mc:Choice>
        <mc:Fallback>
          <p:pic>
            <p:nvPicPr>
              <p:cNvPr id="12" name="Tinta 11">
                <a:extLst>
                  <a:ext uri="{FF2B5EF4-FFF2-40B4-BE49-F238E27FC236}">
                    <a16:creationId xmlns:a16="http://schemas.microsoft.com/office/drawing/2014/main" id="{CEEC0EF0-EB56-47C8-B660-086B06EC9B20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6829560" y="5531040"/>
                <a:ext cx="1930320" cy="171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5">
            <p14:nvContentPartPr>
              <p14:cNvPr id="13" name="Tinta 12">
                <a:extLst>
                  <a:ext uri="{FF2B5EF4-FFF2-40B4-BE49-F238E27FC236}">
                    <a16:creationId xmlns:a16="http://schemas.microsoft.com/office/drawing/2014/main" id="{81D740B1-C2EB-4CDF-B915-41B8F30D1C21}"/>
                  </a:ext>
                </a:extLst>
              </p14:cNvPr>
              <p14:cNvContentPartPr/>
              <p14:nvPr/>
            </p14:nvContentPartPr>
            <p14:xfrm>
              <a:off x="3670200" y="5835600"/>
              <a:ext cx="1207080" cy="360"/>
            </p14:xfrm>
          </p:contentPart>
        </mc:Choice>
        <mc:Fallback>
          <p:pic>
            <p:nvPicPr>
              <p:cNvPr id="13" name="Tinta 12">
                <a:extLst>
                  <a:ext uri="{FF2B5EF4-FFF2-40B4-BE49-F238E27FC236}">
                    <a16:creationId xmlns:a16="http://schemas.microsoft.com/office/drawing/2014/main" id="{81D740B1-C2EB-4CDF-B915-41B8F30D1C21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3654360" y="5772240"/>
                <a:ext cx="1238400" cy="127080"/>
              </a:xfrm>
              <a:prstGeom prst="rect">
                <a:avLst/>
              </a:prstGeom>
            </p:spPr>
          </p:pic>
        </mc:Fallback>
      </mc:AlternateContent>
      <p:pic>
        <p:nvPicPr>
          <p:cNvPr id="15" name="Imagem 14">
            <a:extLst>
              <a:ext uri="{FF2B5EF4-FFF2-40B4-BE49-F238E27FC236}">
                <a16:creationId xmlns:a16="http://schemas.microsoft.com/office/drawing/2014/main" id="{A1982AF1-426E-4D62-B5FC-FD5807836FA7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3091463"/>
            <a:ext cx="1476375" cy="145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9788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FFB0762B-F55B-44BA-8F88-011D576660A0}"/>
              </a:ext>
            </a:extLst>
          </p:cNvPr>
          <p:cNvSpPr txBox="1"/>
          <p:nvPr/>
        </p:nvSpPr>
        <p:spPr>
          <a:xfrm rot="19114750">
            <a:off x="38358" y="436582"/>
            <a:ext cx="18781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u="sng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CRESCIMENTO EUROPA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32A229D-7EF3-4462-A0E7-FC9CD921610C}"/>
              </a:ext>
            </a:extLst>
          </p:cNvPr>
          <p:cNvSpPr txBox="1"/>
          <p:nvPr/>
        </p:nvSpPr>
        <p:spPr>
          <a:xfrm>
            <a:off x="151074" y="6472362"/>
            <a:ext cx="118235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https://valor.globo.com/financas/noticia/2021/04/01/industria-acelera-na-ue-e-atinge-nivel-mais-alto-na-alemanha-e-holanda-aponta-pmi.ghtml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9F4D1F08-2C28-43CF-804C-E4450FCA8F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8075" y="0"/>
            <a:ext cx="5279682" cy="6393214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6" name="Tinta 5">
                <a:extLst>
                  <a:ext uri="{FF2B5EF4-FFF2-40B4-BE49-F238E27FC236}">
                    <a16:creationId xmlns:a16="http://schemas.microsoft.com/office/drawing/2014/main" id="{1D7249C0-33BF-48F9-80B1-483784796BED}"/>
                  </a:ext>
                </a:extLst>
              </p14:cNvPr>
              <p14:cNvContentPartPr/>
              <p14:nvPr/>
            </p14:nvContentPartPr>
            <p14:xfrm>
              <a:off x="4108320" y="1790640"/>
              <a:ext cx="3893040" cy="6840"/>
            </p14:xfrm>
          </p:contentPart>
        </mc:Choice>
        <mc:Fallback>
          <p:pic>
            <p:nvPicPr>
              <p:cNvPr id="6" name="Tinta 5">
                <a:extLst>
                  <a:ext uri="{FF2B5EF4-FFF2-40B4-BE49-F238E27FC236}">
                    <a16:creationId xmlns:a16="http://schemas.microsoft.com/office/drawing/2014/main" id="{1D7249C0-33BF-48F9-80B1-483784796BED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092480" y="1727280"/>
                <a:ext cx="3924360" cy="133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7" name="Tinta 6">
                <a:extLst>
                  <a:ext uri="{FF2B5EF4-FFF2-40B4-BE49-F238E27FC236}">
                    <a16:creationId xmlns:a16="http://schemas.microsoft.com/office/drawing/2014/main" id="{A8FAEAB5-AA54-4BF5-8C36-946EE55F1E74}"/>
                  </a:ext>
                </a:extLst>
              </p14:cNvPr>
              <p14:cNvContentPartPr/>
              <p14:nvPr/>
            </p14:nvContentPartPr>
            <p14:xfrm>
              <a:off x="4076640" y="1930320"/>
              <a:ext cx="648000" cy="6840"/>
            </p14:xfrm>
          </p:contentPart>
        </mc:Choice>
        <mc:Fallback>
          <p:pic>
            <p:nvPicPr>
              <p:cNvPr id="7" name="Tinta 6">
                <a:extLst>
                  <a:ext uri="{FF2B5EF4-FFF2-40B4-BE49-F238E27FC236}">
                    <a16:creationId xmlns:a16="http://schemas.microsoft.com/office/drawing/2014/main" id="{A8FAEAB5-AA54-4BF5-8C36-946EE55F1E74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060800" y="1866960"/>
                <a:ext cx="679320" cy="133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8" name="Tinta 7">
                <a:extLst>
                  <a:ext uri="{FF2B5EF4-FFF2-40B4-BE49-F238E27FC236}">
                    <a16:creationId xmlns:a16="http://schemas.microsoft.com/office/drawing/2014/main" id="{DC1FFCA2-AF37-4C74-8547-60962509C0CE}"/>
                  </a:ext>
                </a:extLst>
              </p14:cNvPr>
              <p14:cNvContentPartPr/>
              <p14:nvPr/>
            </p14:nvContentPartPr>
            <p14:xfrm>
              <a:off x="4495680" y="3867120"/>
              <a:ext cx="2610360" cy="25920"/>
            </p14:xfrm>
          </p:contentPart>
        </mc:Choice>
        <mc:Fallback>
          <p:pic>
            <p:nvPicPr>
              <p:cNvPr id="8" name="Tinta 7">
                <a:extLst>
                  <a:ext uri="{FF2B5EF4-FFF2-40B4-BE49-F238E27FC236}">
                    <a16:creationId xmlns:a16="http://schemas.microsoft.com/office/drawing/2014/main" id="{DC1FFCA2-AF37-4C74-8547-60962509C0CE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479840" y="3803760"/>
                <a:ext cx="2641680" cy="152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9" name="Tinta 8">
                <a:extLst>
                  <a:ext uri="{FF2B5EF4-FFF2-40B4-BE49-F238E27FC236}">
                    <a16:creationId xmlns:a16="http://schemas.microsoft.com/office/drawing/2014/main" id="{18DB1A2C-DAAB-417F-B1A6-2377336F839F}"/>
                  </a:ext>
                </a:extLst>
              </p14:cNvPr>
              <p14:cNvContentPartPr/>
              <p14:nvPr/>
            </p14:nvContentPartPr>
            <p14:xfrm>
              <a:off x="4432320" y="4038480"/>
              <a:ext cx="368640" cy="360"/>
            </p14:xfrm>
          </p:contentPart>
        </mc:Choice>
        <mc:Fallback>
          <p:pic>
            <p:nvPicPr>
              <p:cNvPr id="9" name="Tinta 8">
                <a:extLst>
                  <a:ext uri="{FF2B5EF4-FFF2-40B4-BE49-F238E27FC236}">
                    <a16:creationId xmlns:a16="http://schemas.microsoft.com/office/drawing/2014/main" id="{18DB1A2C-DAAB-417F-B1A6-2377336F839F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4416480" y="3975120"/>
                <a:ext cx="39996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10" name="Tinta 9">
                <a:extLst>
                  <a:ext uri="{FF2B5EF4-FFF2-40B4-BE49-F238E27FC236}">
                    <a16:creationId xmlns:a16="http://schemas.microsoft.com/office/drawing/2014/main" id="{9B58F9CC-9C8F-4BE6-AFB8-DC60EAFFBE10}"/>
                  </a:ext>
                </a:extLst>
              </p14:cNvPr>
              <p14:cNvContentPartPr/>
              <p14:nvPr/>
            </p14:nvContentPartPr>
            <p14:xfrm>
              <a:off x="4800600" y="4038480"/>
              <a:ext cx="2502360" cy="360"/>
            </p14:xfrm>
          </p:contentPart>
        </mc:Choice>
        <mc:Fallback>
          <p:pic>
            <p:nvPicPr>
              <p:cNvPr id="10" name="Tinta 9">
                <a:extLst>
                  <a:ext uri="{FF2B5EF4-FFF2-40B4-BE49-F238E27FC236}">
                    <a16:creationId xmlns:a16="http://schemas.microsoft.com/office/drawing/2014/main" id="{9B58F9CC-9C8F-4BE6-AFB8-DC60EAFFBE10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4784760" y="3975120"/>
                <a:ext cx="253368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11" name="Tinta 10">
                <a:extLst>
                  <a:ext uri="{FF2B5EF4-FFF2-40B4-BE49-F238E27FC236}">
                    <a16:creationId xmlns:a16="http://schemas.microsoft.com/office/drawing/2014/main" id="{766EE632-33FA-48A8-B0B4-5659071F9824}"/>
                  </a:ext>
                </a:extLst>
              </p14:cNvPr>
              <p14:cNvContentPartPr/>
              <p14:nvPr/>
            </p14:nvContentPartPr>
            <p14:xfrm>
              <a:off x="4432320" y="4197240"/>
              <a:ext cx="3048480" cy="360"/>
            </p14:xfrm>
          </p:contentPart>
        </mc:Choice>
        <mc:Fallback>
          <p:pic>
            <p:nvPicPr>
              <p:cNvPr id="11" name="Tinta 10">
                <a:extLst>
                  <a:ext uri="{FF2B5EF4-FFF2-40B4-BE49-F238E27FC236}">
                    <a16:creationId xmlns:a16="http://schemas.microsoft.com/office/drawing/2014/main" id="{766EE632-33FA-48A8-B0B4-5659071F9824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4416480" y="4133880"/>
                <a:ext cx="307980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5">
            <p14:nvContentPartPr>
              <p14:cNvPr id="12" name="Tinta 11">
                <a:extLst>
                  <a:ext uri="{FF2B5EF4-FFF2-40B4-BE49-F238E27FC236}">
                    <a16:creationId xmlns:a16="http://schemas.microsoft.com/office/drawing/2014/main" id="{F651E9B0-5846-41F2-94BB-38585BF9B389}"/>
                  </a:ext>
                </a:extLst>
              </p14:cNvPr>
              <p14:cNvContentPartPr/>
              <p14:nvPr/>
            </p14:nvContentPartPr>
            <p14:xfrm>
              <a:off x="4451400" y="4375080"/>
              <a:ext cx="978120" cy="19440"/>
            </p14:xfrm>
          </p:contentPart>
        </mc:Choice>
        <mc:Fallback>
          <p:pic>
            <p:nvPicPr>
              <p:cNvPr id="12" name="Tinta 11">
                <a:extLst>
                  <a:ext uri="{FF2B5EF4-FFF2-40B4-BE49-F238E27FC236}">
                    <a16:creationId xmlns:a16="http://schemas.microsoft.com/office/drawing/2014/main" id="{F651E9B0-5846-41F2-94BB-38585BF9B389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4435560" y="4311720"/>
                <a:ext cx="1009440" cy="146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7">
            <p14:nvContentPartPr>
              <p14:cNvPr id="13" name="Tinta 12">
                <a:extLst>
                  <a:ext uri="{FF2B5EF4-FFF2-40B4-BE49-F238E27FC236}">
                    <a16:creationId xmlns:a16="http://schemas.microsoft.com/office/drawing/2014/main" id="{D5003EB9-16E0-4EBB-8287-C74691D5862F}"/>
                  </a:ext>
                </a:extLst>
              </p14:cNvPr>
              <p14:cNvContentPartPr/>
              <p14:nvPr/>
            </p14:nvContentPartPr>
            <p14:xfrm>
              <a:off x="5340240" y="5416560"/>
              <a:ext cx="2064240" cy="360"/>
            </p14:xfrm>
          </p:contentPart>
        </mc:Choice>
        <mc:Fallback>
          <p:pic>
            <p:nvPicPr>
              <p:cNvPr id="13" name="Tinta 12">
                <a:extLst>
                  <a:ext uri="{FF2B5EF4-FFF2-40B4-BE49-F238E27FC236}">
                    <a16:creationId xmlns:a16="http://schemas.microsoft.com/office/drawing/2014/main" id="{D5003EB9-16E0-4EBB-8287-C74691D5862F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5324400" y="5353200"/>
                <a:ext cx="209556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9">
            <p14:nvContentPartPr>
              <p14:cNvPr id="14" name="Tinta 13">
                <a:extLst>
                  <a:ext uri="{FF2B5EF4-FFF2-40B4-BE49-F238E27FC236}">
                    <a16:creationId xmlns:a16="http://schemas.microsoft.com/office/drawing/2014/main" id="{84D89092-C70B-4D17-B371-9B1E03A155DF}"/>
                  </a:ext>
                </a:extLst>
              </p14:cNvPr>
              <p14:cNvContentPartPr/>
              <p14:nvPr/>
            </p14:nvContentPartPr>
            <p14:xfrm>
              <a:off x="4584600" y="5607000"/>
              <a:ext cx="1759320" cy="6840"/>
            </p14:xfrm>
          </p:contentPart>
        </mc:Choice>
        <mc:Fallback>
          <p:pic>
            <p:nvPicPr>
              <p:cNvPr id="14" name="Tinta 13">
                <a:extLst>
                  <a:ext uri="{FF2B5EF4-FFF2-40B4-BE49-F238E27FC236}">
                    <a16:creationId xmlns:a16="http://schemas.microsoft.com/office/drawing/2014/main" id="{84D89092-C70B-4D17-B371-9B1E03A155DF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4568760" y="5543640"/>
                <a:ext cx="1790640" cy="133560"/>
              </a:xfrm>
              <a:prstGeom prst="rect">
                <a:avLst/>
              </a:prstGeom>
            </p:spPr>
          </p:pic>
        </mc:Fallback>
      </mc:AlternateContent>
      <p:pic>
        <p:nvPicPr>
          <p:cNvPr id="16" name="Imagem 15">
            <a:extLst>
              <a:ext uri="{FF2B5EF4-FFF2-40B4-BE49-F238E27FC236}">
                <a16:creationId xmlns:a16="http://schemas.microsoft.com/office/drawing/2014/main" id="{3A8B1CD6-C51B-4205-8F83-260868ACE13A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0" y="3138457"/>
            <a:ext cx="1476375" cy="145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37981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634</TotalTime>
  <Words>197</Words>
  <Application>Microsoft Office PowerPoint</Application>
  <PresentationFormat>Widescreen</PresentationFormat>
  <Paragraphs>17</Paragraphs>
  <Slides>10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5" baseType="lpstr">
      <vt:lpstr>Aharoni</vt:lpstr>
      <vt:lpstr>Arial</vt:lpstr>
      <vt:lpstr>Calibri</vt:lpstr>
      <vt:lpstr>Calibri Light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Laercio Comar</dc:creator>
  <cp:lastModifiedBy>Laercio Comar</cp:lastModifiedBy>
  <cp:revision>55</cp:revision>
  <dcterms:created xsi:type="dcterms:W3CDTF">2020-11-28T14:11:50Z</dcterms:created>
  <dcterms:modified xsi:type="dcterms:W3CDTF">2021-04-03T14:57:14Z</dcterms:modified>
</cp:coreProperties>
</file>