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6" r:id="rId3"/>
    <p:sldId id="355" r:id="rId4"/>
    <p:sldId id="356" r:id="rId5"/>
    <p:sldId id="357" r:id="rId6"/>
    <p:sldId id="348" r:id="rId7"/>
    <p:sldId id="345" r:id="rId8"/>
    <p:sldId id="349" r:id="rId9"/>
    <p:sldId id="337" r:id="rId10"/>
    <p:sldId id="351" r:id="rId11"/>
    <p:sldId id="350" r:id="rId12"/>
    <p:sldId id="35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Windows%2010\OneDrive\Documentos\Resumo%20Estat&#237;stico%202021%2002\Relatorio%20Estatistico%202021%20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883754016729217E-2"/>
          <c:y val="5.5555555555555552E-2"/>
          <c:w val="0.94540908087423647"/>
          <c:h val="0.789275732728523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Inad!$A$2:$B$2</c:f>
              <c:strCache>
                <c:ptCount val="2"/>
                <c:pt idx="0">
                  <c:v>120</c:v>
                </c:pt>
                <c:pt idx="1">
                  <c:v>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Inad!$C$2:$T$2</c:f>
            </c:numRef>
          </c:val>
          <c:extLst>
            <c:ext xmlns:c16="http://schemas.microsoft.com/office/drawing/2014/chart" uri="{C3380CC4-5D6E-409C-BE32-E72D297353CC}">
              <c16:uniqueId val="{00000000-A009-44DF-9814-9E6DBAD57E05}"/>
            </c:ext>
          </c:extLst>
        </c:ser>
        <c:ser>
          <c:idx val="1"/>
          <c:order val="1"/>
          <c:tx>
            <c:strRef>
              <c:f>Inad!$A$3:$B$3</c:f>
              <c:strCache>
                <c:ptCount val="2"/>
                <c:pt idx="0">
                  <c:v>136</c:v>
                </c:pt>
                <c:pt idx="1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Inad!$C$3:$T$3</c:f>
            </c:numRef>
          </c:val>
          <c:extLst>
            <c:ext xmlns:c16="http://schemas.microsoft.com/office/drawing/2014/chart" uri="{C3380CC4-5D6E-409C-BE32-E72D297353CC}">
              <c16:uniqueId val="{00000001-A009-44DF-9814-9E6DBAD57E05}"/>
            </c:ext>
          </c:extLst>
        </c:ser>
        <c:ser>
          <c:idx val="2"/>
          <c:order val="2"/>
          <c:tx>
            <c:strRef>
              <c:f>Inad!$A$4:$B$4</c:f>
              <c:strCache>
                <c:ptCount val="2"/>
                <c:pt idx="0">
                  <c:v>137</c:v>
                </c:pt>
                <c:pt idx="1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Inad!$C$4:$T$4</c:f>
            </c:numRef>
          </c:val>
          <c:extLst>
            <c:ext xmlns:c16="http://schemas.microsoft.com/office/drawing/2014/chart" uri="{C3380CC4-5D6E-409C-BE32-E72D297353CC}">
              <c16:uniqueId val="{00000002-A009-44DF-9814-9E6DBAD57E05}"/>
            </c:ext>
          </c:extLst>
        </c:ser>
        <c:ser>
          <c:idx val="3"/>
          <c:order val="3"/>
          <c:tx>
            <c:strRef>
              <c:f>Inad!$A$5:$B$5</c:f>
              <c:strCache>
                <c:ptCount val="2"/>
                <c:pt idx="0">
                  <c:v>155</c:v>
                </c:pt>
                <c:pt idx="1">
                  <c:v>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Inad!$C$5:$T$5</c:f>
            </c:numRef>
          </c:val>
          <c:extLst>
            <c:ext xmlns:c16="http://schemas.microsoft.com/office/drawing/2014/chart" uri="{C3380CC4-5D6E-409C-BE32-E72D297353CC}">
              <c16:uniqueId val="{00000003-A009-44DF-9814-9E6DBAD57E05}"/>
            </c:ext>
          </c:extLst>
        </c:ser>
        <c:ser>
          <c:idx val="4"/>
          <c:order val="4"/>
          <c:tx>
            <c:strRef>
              <c:f>Inad!$A$6:$B$6</c:f>
              <c:strCache>
                <c:ptCount val="2"/>
                <c:pt idx="0">
                  <c:v>172</c:v>
                </c:pt>
                <c:pt idx="1">
                  <c:v>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Inad!$C$6:$T$6</c:f>
            </c:numRef>
          </c:val>
          <c:extLst>
            <c:ext xmlns:c16="http://schemas.microsoft.com/office/drawing/2014/chart" uri="{C3380CC4-5D6E-409C-BE32-E72D297353CC}">
              <c16:uniqueId val="{00000004-A009-44DF-9814-9E6DBAD57E05}"/>
            </c:ext>
          </c:extLst>
        </c:ser>
        <c:ser>
          <c:idx val="5"/>
          <c:order val="5"/>
          <c:tx>
            <c:strRef>
              <c:f>Inad!$A$7:$B$7</c:f>
              <c:strCache>
                <c:ptCount val="2"/>
                <c:pt idx="0">
                  <c:v>174</c:v>
                </c:pt>
                <c:pt idx="1">
                  <c:v>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Inad!$C$7:$T$7</c:f>
            </c:numRef>
          </c:val>
          <c:extLst>
            <c:ext xmlns:c16="http://schemas.microsoft.com/office/drawing/2014/chart" uri="{C3380CC4-5D6E-409C-BE32-E72D297353CC}">
              <c16:uniqueId val="{00000005-A009-44DF-9814-9E6DBAD57E05}"/>
            </c:ext>
          </c:extLst>
        </c:ser>
        <c:ser>
          <c:idx val="6"/>
          <c:order val="6"/>
          <c:tx>
            <c:strRef>
              <c:f>Inad!$A$8:$B$8</c:f>
              <c:strCache>
                <c:ptCount val="2"/>
                <c:pt idx="0">
                  <c:v>180</c:v>
                </c:pt>
                <c:pt idx="1">
                  <c:v>7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Inad!$C$8:$T$8</c:f>
            </c:numRef>
          </c:val>
          <c:extLst>
            <c:ext xmlns:c16="http://schemas.microsoft.com/office/drawing/2014/chart" uri="{C3380CC4-5D6E-409C-BE32-E72D297353CC}">
              <c16:uniqueId val="{00000006-A009-44DF-9814-9E6DBAD57E05}"/>
            </c:ext>
          </c:extLst>
        </c:ser>
        <c:ser>
          <c:idx val="7"/>
          <c:order val="7"/>
          <c:tx>
            <c:strRef>
              <c:f>Inad!$A$9:$B$9</c:f>
              <c:strCache>
                <c:ptCount val="2"/>
                <c:pt idx="0">
                  <c:v>221</c:v>
                </c:pt>
                <c:pt idx="1">
                  <c:v>8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Inad!$C$9:$T$9</c:f>
            </c:numRef>
          </c:val>
          <c:extLst>
            <c:ext xmlns:c16="http://schemas.microsoft.com/office/drawing/2014/chart" uri="{C3380CC4-5D6E-409C-BE32-E72D297353CC}">
              <c16:uniqueId val="{00000007-A009-44DF-9814-9E6DBAD57E05}"/>
            </c:ext>
          </c:extLst>
        </c:ser>
        <c:ser>
          <c:idx val="8"/>
          <c:order val="8"/>
          <c:tx>
            <c:strRef>
              <c:f>Inad!$A$10:$B$10</c:f>
              <c:strCache>
                <c:ptCount val="2"/>
                <c:pt idx="0">
                  <c:v>225</c:v>
                </c:pt>
                <c:pt idx="1">
                  <c:v>9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Inad!$C$10:$T$10</c:f>
            </c:numRef>
          </c:val>
          <c:extLst>
            <c:ext xmlns:c16="http://schemas.microsoft.com/office/drawing/2014/chart" uri="{C3380CC4-5D6E-409C-BE32-E72D297353CC}">
              <c16:uniqueId val="{00000008-A009-44DF-9814-9E6DBAD57E05}"/>
            </c:ext>
          </c:extLst>
        </c:ser>
        <c:ser>
          <c:idx val="9"/>
          <c:order val="9"/>
          <c:tx>
            <c:strRef>
              <c:f>Inad!$A$11:$B$11</c:f>
              <c:strCache>
                <c:ptCount val="2"/>
                <c:pt idx="0">
                  <c:v>230</c:v>
                </c:pt>
                <c:pt idx="1">
                  <c:v>10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Inad!$C$11:$T$11</c:f>
            </c:numRef>
          </c:val>
          <c:extLst>
            <c:ext xmlns:c16="http://schemas.microsoft.com/office/drawing/2014/chart" uri="{C3380CC4-5D6E-409C-BE32-E72D297353CC}">
              <c16:uniqueId val="{00000009-A009-44DF-9814-9E6DBAD57E05}"/>
            </c:ext>
          </c:extLst>
        </c:ser>
        <c:ser>
          <c:idx val="10"/>
          <c:order val="10"/>
          <c:tx>
            <c:strRef>
              <c:f>Inad!$A$12:$B$12</c:f>
              <c:strCache>
                <c:ptCount val="2"/>
                <c:pt idx="0">
                  <c:v>236</c:v>
                </c:pt>
                <c:pt idx="1">
                  <c:v>11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Inad!$C$12:$T$12</c:f>
            </c:numRef>
          </c:val>
          <c:extLst>
            <c:ext xmlns:c16="http://schemas.microsoft.com/office/drawing/2014/chart" uri="{C3380CC4-5D6E-409C-BE32-E72D297353CC}">
              <c16:uniqueId val="{0000000A-A009-44DF-9814-9E6DBAD57E05}"/>
            </c:ext>
          </c:extLst>
        </c:ser>
        <c:ser>
          <c:idx val="11"/>
          <c:order val="11"/>
          <c:tx>
            <c:strRef>
              <c:f>Inad!$A$13:$B$13</c:f>
              <c:strCache>
                <c:ptCount val="2"/>
                <c:pt idx="0">
                  <c:v>238</c:v>
                </c:pt>
                <c:pt idx="1">
                  <c:v>12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Inad!$C$13:$T$13</c:f>
            </c:numRef>
          </c:val>
          <c:extLst>
            <c:ext xmlns:c16="http://schemas.microsoft.com/office/drawing/2014/chart" uri="{C3380CC4-5D6E-409C-BE32-E72D297353CC}">
              <c16:uniqueId val="{0000000B-A009-44DF-9814-9E6DBAD57E05}"/>
            </c:ext>
          </c:extLst>
        </c:ser>
        <c:ser>
          <c:idx val="12"/>
          <c:order val="12"/>
          <c:tx>
            <c:strRef>
              <c:f>Inad!$A$14:$B$14</c:f>
              <c:strCache>
                <c:ptCount val="2"/>
                <c:pt idx="0">
                  <c:v>240</c:v>
                </c:pt>
                <c:pt idx="1">
                  <c:v>13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Inad!$C$14:$T$14</c:f>
            </c:numRef>
          </c:val>
          <c:extLst>
            <c:ext xmlns:c16="http://schemas.microsoft.com/office/drawing/2014/chart" uri="{C3380CC4-5D6E-409C-BE32-E72D297353CC}">
              <c16:uniqueId val="{0000000C-A009-44DF-9814-9E6DBAD57E05}"/>
            </c:ext>
          </c:extLst>
        </c:ser>
        <c:ser>
          <c:idx val="13"/>
          <c:order val="13"/>
          <c:tx>
            <c:strRef>
              <c:f>Inad!$A$15:$B$15</c:f>
              <c:strCache>
                <c:ptCount val="2"/>
                <c:pt idx="0">
                  <c:v>244</c:v>
                </c:pt>
                <c:pt idx="1">
                  <c:v>14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Inad!$C$15:$T$15</c:f>
            </c:numRef>
          </c:val>
          <c:extLst>
            <c:ext xmlns:c16="http://schemas.microsoft.com/office/drawing/2014/chart" uri="{C3380CC4-5D6E-409C-BE32-E72D297353CC}">
              <c16:uniqueId val="{0000000D-A009-44DF-9814-9E6DBAD57E05}"/>
            </c:ext>
          </c:extLst>
        </c:ser>
        <c:ser>
          <c:idx val="14"/>
          <c:order val="14"/>
          <c:tx>
            <c:strRef>
              <c:f>Inad!$A$16:$B$16</c:f>
              <c:strCache>
                <c:ptCount val="2"/>
                <c:pt idx="0">
                  <c:v>245</c:v>
                </c:pt>
                <c:pt idx="1">
                  <c:v>15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Inad!$C$16:$T$16</c:f>
            </c:numRef>
          </c:val>
          <c:extLst>
            <c:ext xmlns:c16="http://schemas.microsoft.com/office/drawing/2014/chart" uri="{C3380CC4-5D6E-409C-BE32-E72D297353CC}">
              <c16:uniqueId val="{0000000E-A009-44DF-9814-9E6DBAD57E05}"/>
            </c:ext>
          </c:extLst>
        </c:ser>
        <c:ser>
          <c:idx val="15"/>
          <c:order val="15"/>
          <c:tx>
            <c:strRef>
              <c:f>Inad!$A$17:$B$17</c:f>
              <c:strCache>
                <c:ptCount val="2"/>
                <c:pt idx="0">
                  <c:v>262</c:v>
                </c:pt>
                <c:pt idx="1">
                  <c:v>16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Inad!$C$17:$T$17</c:f>
            </c:numRef>
          </c:val>
          <c:extLst>
            <c:ext xmlns:c16="http://schemas.microsoft.com/office/drawing/2014/chart" uri="{C3380CC4-5D6E-409C-BE32-E72D297353CC}">
              <c16:uniqueId val="{0000000F-A009-44DF-9814-9E6DBAD57E05}"/>
            </c:ext>
          </c:extLst>
        </c:ser>
        <c:ser>
          <c:idx val="16"/>
          <c:order val="16"/>
          <c:tx>
            <c:strRef>
              <c:f>Inad!$A$18:$B$18</c:f>
              <c:strCache>
                <c:ptCount val="2"/>
                <c:pt idx="0">
                  <c:v>263</c:v>
                </c:pt>
                <c:pt idx="1">
                  <c:v>17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Inad!$C$18:$T$18</c:f>
            </c:numRef>
          </c:val>
          <c:extLst>
            <c:ext xmlns:c16="http://schemas.microsoft.com/office/drawing/2014/chart" uri="{C3380CC4-5D6E-409C-BE32-E72D297353CC}">
              <c16:uniqueId val="{00000010-A009-44DF-9814-9E6DBAD57E05}"/>
            </c:ext>
          </c:extLst>
        </c:ser>
        <c:ser>
          <c:idx val="17"/>
          <c:order val="17"/>
          <c:tx>
            <c:strRef>
              <c:f>Inad!$A$19:$B$19</c:f>
              <c:strCache>
                <c:ptCount val="2"/>
                <c:pt idx="0">
                  <c:v>265</c:v>
                </c:pt>
                <c:pt idx="1">
                  <c:v>18</c:v>
                </c:pt>
              </c:strCache>
            </c:strRef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Inad!$C$19:$T$19</c:f>
            </c:numRef>
          </c:val>
          <c:extLst>
            <c:ext xmlns:c16="http://schemas.microsoft.com/office/drawing/2014/chart" uri="{C3380CC4-5D6E-409C-BE32-E72D297353CC}">
              <c16:uniqueId val="{00000011-A009-44DF-9814-9E6DBAD57E05}"/>
            </c:ext>
          </c:extLst>
        </c:ser>
        <c:ser>
          <c:idx val="18"/>
          <c:order val="18"/>
          <c:tx>
            <c:strRef>
              <c:f>Inad!$A$20:$B$20</c:f>
              <c:strCache>
                <c:ptCount val="2"/>
                <c:pt idx="0">
                  <c:v>266</c:v>
                </c:pt>
                <c:pt idx="1">
                  <c:v>19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Inad!$C$20:$T$20</c:f>
            </c:numRef>
          </c:val>
          <c:extLst>
            <c:ext xmlns:c16="http://schemas.microsoft.com/office/drawing/2014/chart" uri="{C3380CC4-5D6E-409C-BE32-E72D297353CC}">
              <c16:uniqueId val="{00000012-A009-44DF-9814-9E6DBAD57E05}"/>
            </c:ext>
          </c:extLst>
        </c:ser>
        <c:ser>
          <c:idx val="19"/>
          <c:order val="19"/>
          <c:tx>
            <c:strRef>
              <c:f>Inad!$A$21:$B$21</c:f>
              <c:strCache>
                <c:ptCount val="2"/>
                <c:pt idx="0">
                  <c:v>267</c:v>
                </c:pt>
                <c:pt idx="1">
                  <c:v>20</c:v>
                </c:pt>
              </c:strCache>
            </c:strRef>
          </c:tx>
          <c:spPr>
            <a:solidFill>
              <a:schemeClr val="accent2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Inad!$C$21:$T$21</c:f>
            </c:numRef>
          </c:val>
          <c:extLst>
            <c:ext xmlns:c16="http://schemas.microsoft.com/office/drawing/2014/chart" uri="{C3380CC4-5D6E-409C-BE32-E72D297353CC}">
              <c16:uniqueId val="{00000013-A009-44DF-9814-9E6DBAD57E05}"/>
            </c:ext>
          </c:extLst>
        </c:ser>
        <c:ser>
          <c:idx val="20"/>
          <c:order val="20"/>
          <c:tx>
            <c:strRef>
              <c:f>Inad!$A$22:$B$22</c:f>
              <c:strCache>
                <c:ptCount val="2"/>
                <c:pt idx="0">
                  <c:v>270</c:v>
                </c:pt>
                <c:pt idx="1">
                  <c:v>21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Inad!$C$22:$T$22</c:f>
            </c:numRef>
          </c:val>
          <c:extLst>
            <c:ext xmlns:c16="http://schemas.microsoft.com/office/drawing/2014/chart" uri="{C3380CC4-5D6E-409C-BE32-E72D297353CC}">
              <c16:uniqueId val="{00000014-A009-44DF-9814-9E6DBAD57E05}"/>
            </c:ext>
          </c:extLst>
        </c:ser>
        <c:ser>
          <c:idx val="21"/>
          <c:order val="21"/>
          <c:tx>
            <c:strRef>
              <c:f>Inad!$A$23:$B$23</c:f>
              <c:strCache>
                <c:ptCount val="2"/>
                <c:pt idx="0">
                  <c:v>275</c:v>
                </c:pt>
                <c:pt idx="1">
                  <c:v>22</c:v>
                </c:pt>
              </c:strCache>
            </c:strRef>
          </c:tx>
          <c:spPr>
            <a:solidFill>
              <a:schemeClr val="accent4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Inad!$C$23:$T$23</c:f>
            </c:numRef>
          </c:val>
          <c:extLst>
            <c:ext xmlns:c16="http://schemas.microsoft.com/office/drawing/2014/chart" uri="{C3380CC4-5D6E-409C-BE32-E72D297353CC}">
              <c16:uniqueId val="{00000015-A009-44DF-9814-9E6DBAD57E05}"/>
            </c:ext>
          </c:extLst>
        </c:ser>
        <c:ser>
          <c:idx val="22"/>
          <c:order val="22"/>
          <c:tx>
            <c:strRef>
              <c:f>Inad!$A$24:$B$24</c:f>
              <c:strCache>
                <c:ptCount val="2"/>
                <c:pt idx="0">
                  <c:v>280</c:v>
                </c:pt>
                <c:pt idx="1">
                  <c:v>23</c:v>
                </c:pt>
              </c:strCache>
            </c:strRef>
          </c:tx>
          <c:spPr>
            <a:solidFill>
              <a:schemeClr val="accent5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Inad!$C$24:$T$24</c:f>
            </c:numRef>
          </c:val>
          <c:extLst>
            <c:ext xmlns:c16="http://schemas.microsoft.com/office/drawing/2014/chart" uri="{C3380CC4-5D6E-409C-BE32-E72D297353CC}">
              <c16:uniqueId val="{00000016-A009-44DF-9814-9E6DBAD57E05}"/>
            </c:ext>
          </c:extLst>
        </c:ser>
        <c:ser>
          <c:idx val="23"/>
          <c:order val="23"/>
          <c:tx>
            <c:strRef>
              <c:f>Inad!$A$25:$B$25</c:f>
              <c:strCache>
                <c:ptCount val="2"/>
                <c:pt idx="0">
                  <c:v>291</c:v>
                </c:pt>
                <c:pt idx="1">
                  <c:v>24</c:v>
                </c:pt>
              </c:strCache>
            </c:strRef>
          </c:tx>
          <c:spPr>
            <a:solidFill>
              <a:schemeClr val="accent6">
                <a:lumMod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Inad!$C$25:$T$25</c:f>
            </c:numRef>
          </c:val>
          <c:extLst>
            <c:ext xmlns:c16="http://schemas.microsoft.com/office/drawing/2014/chart" uri="{C3380CC4-5D6E-409C-BE32-E72D297353CC}">
              <c16:uniqueId val="{00000017-A009-44DF-9814-9E6DBAD57E05}"/>
            </c:ext>
          </c:extLst>
        </c:ser>
        <c:ser>
          <c:idx val="24"/>
          <c:order val="24"/>
          <c:tx>
            <c:strRef>
              <c:f>Inad!$A$26:$B$26</c:f>
              <c:strCache>
                <c:ptCount val="2"/>
                <c:pt idx="0">
                  <c:v>319</c:v>
                </c:pt>
                <c:pt idx="1">
                  <c:v>25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Inad!$C$26:$T$26</c:f>
            </c:numRef>
          </c:val>
          <c:extLst>
            <c:ext xmlns:c16="http://schemas.microsoft.com/office/drawing/2014/chart" uri="{C3380CC4-5D6E-409C-BE32-E72D297353CC}">
              <c16:uniqueId val="{00000018-A009-44DF-9814-9E6DBAD57E05}"/>
            </c:ext>
          </c:extLst>
        </c:ser>
        <c:ser>
          <c:idx val="25"/>
          <c:order val="25"/>
          <c:tx>
            <c:strRef>
              <c:f>Inad!$A$27:$B$27</c:f>
              <c:strCache>
                <c:ptCount val="2"/>
                <c:pt idx="0">
                  <c:v>343</c:v>
                </c:pt>
                <c:pt idx="1">
                  <c:v>26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Inad!$C$27:$T$27</c:f>
            </c:numRef>
          </c:val>
          <c:extLst>
            <c:ext xmlns:c16="http://schemas.microsoft.com/office/drawing/2014/chart" uri="{C3380CC4-5D6E-409C-BE32-E72D297353CC}">
              <c16:uniqueId val="{00000019-A009-44DF-9814-9E6DBAD57E05}"/>
            </c:ext>
          </c:extLst>
        </c:ser>
        <c:ser>
          <c:idx val="26"/>
          <c:order val="26"/>
          <c:tx>
            <c:strRef>
              <c:f>Inad!$A$28:$B$28</c:f>
              <c:strCache>
                <c:ptCount val="2"/>
                <c:pt idx="0">
                  <c:v>415</c:v>
                </c:pt>
                <c:pt idx="1">
                  <c:v>27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Inad!$C$28:$T$28</c:f>
            </c:numRef>
          </c:val>
          <c:extLst>
            <c:ext xmlns:c16="http://schemas.microsoft.com/office/drawing/2014/chart" uri="{C3380CC4-5D6E-409C-BE32-E72D297353CC}">
              <c16:uniqueId val="{0000001A-A009-44DF-9814-9E6DBAD57E05}"/>
            </c:ext>
          </c:extLst>
        </c:ser>
        <c:ser>
          <c:idx val="27"/>
          <c:order val="27"/>
          <c:tx>
            <c:strRef>
              <c:f>Inad!$A$29:$B$29</c:f>
              <c:strCache>
                <c:ptCount val="2"/>
                <c:pt idx="0">
                  <c:v>417</c:v>
                </c:pt>
                <c:pt idx="1">
                  <c:v>28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Inad!$C$29:$T$29</c:f>
            </c:numRef>
          </c:val>
          <c:extLst>
            <c:ext xmlns:c16="http://schemas.microsoft.com/office/drawing/2014/chart" uri="{C3380CC4-5D6E-409C-BE32-E72D297353CC}">
              <c16:uniqueId val="{0000001B-A009-44DF-9814-9E6DBAD57E05}"/>
            </c:ext>
          </c:extLst>
        </c:ser>
        <c:ser>
          <c:idx val="28"/>
          <c:order val="28"/>
          <c:tx>
            <c:strRef>
              <c:f>Inad!$A$30:$B$30</c:f>
              <c:strCache>
                <c:ptCount val="2"/>
                <c:pt idx="0">
                  <c:v>505</c:v>
                </c:pt>
                <c:pt idx="1">
                  <c:v>29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Inad!$C$30:$T$30</c:f>
            </c:numRef>
          </c:val>
          <c:extLst>
            <c:ext xmlns:c16="http://schemas.microsoft.com/office/drawing/2014/chart" uri="{C3380CC4-5D6E-409C-BE32-E72D297353CC}">
              <c16:uniqueId val="{0000001C-A009-44DF-9814-9E6DBAD57E05}"/>
            </c:ext>
          </c:extLst>
        </c:ser>
        <c:ser>
          <c:idx val="29"/>
          <c:order val="29"/>
          <c:tx>
            <c:strRef>
              <c:f>Inad!$A$31:$B$31</c:f>
              <c:strCache>
                <c:ptCount val="2"/>
                <c:pt idx="0">
                  <c:v>532</c:v>
                </c:pt>
                <c:pt idx="1">
                  <c:v>30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Inad!$C$31:$T$31</c:f>
            </c:numRef>
          </c:val>
          <c:extLst>
            <c:ext xmlns:c16="http://schemas.microsoft.com/office/drawing/2014/chart" uri="{C3380CC4-5D6E-409C-BE32-E72D297353CC}">
              <c16:uniqueId val="{0000001D-A009-44DF-9814-9E6DBAD57E05}"/>
            </c:ext>
          </c:extLst>
        </c:ser>
        <c:ser>
          <c:idx val="30"/>
          <c:order val="30"/>
          <c:tx>
            <c:strRef>
              <c:f>Inad!$A$32:$B$32</c:f>
              <c:strCache>
                <c:ptCount val="2"/>
                <c:pt idx="0">
                  <c:v>541</c:v>
                </c:pt>
                <c:pt idx="1">
                  <c:v>31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Inad!$C$32:$T$32</c:f>
            </c:numRef>
          </c:val>
          <c:extLst>
            <c:ext xmlns:c16="http://schemas.microsoft.com/office/drawing/2014/chart" uri="{C3380CC4-5D6E-409C-BE32-E72D297353CC}">
              <c16:uniqueId val="{0000001E-A009-44DF-9814-9E6DBAD57E05}"/>
            </c:ext>
          </c:extLst>
        </c:ser>
        <c:ser>
          <c:idx val="31"/>
          <c:order val="31"/>
          <c:tx>
            <c:strRef>
              <c:f>Inad!$A$33:$B$33</c:f>
              <c:strCache>
                <c:ptCount val="2"/>
                <c:pt idx="0">
                  <c:v>613</c:v>
                </c:pt>
                <c:pt idx="1">
                  <c:v>32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Inad!$C$33:$T$33</c:f>
            </c:numRef>
          </c:val>
          <c:extLst>
            <c:ext xmlns:c16="http://schemas.microsoft.com/office/drawing/2014/chart" uri="{C3380CC4-5D6E-409C-BE32-E72D297353CC}">
              <c16:uniqueId val="{0000001F-A009-44DF-9814-9E6DBAD57E05}"/>
            </c:ext>
          </c:extLst>
        </c:ser>
        <c:ser>
          <c:idx val="32"/>
          <c:order val="32"/>
          <c:tx>
            <c:strRef>
              <c:f>Inad!$A$34:$B$34</c:f>
              <c:strCache>
                <c:ptCount val="2"/>
                <c:pt idx="0">
                  <c:v>723</c:v>
                </c:pt>
                <c:pt idx="1">
                  <c:v>33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Inad!$C$34:$T$34</c:f>
            </c:numRef>
          </c:val>
          <c:extLst>
            <c:ext xmlns:c16="http://schemas.microsoft.com/office/drawing/2014/chart" uri="{C3380CC4-5D6E-409C-BE32-E72D297353CC}">
              <c16:uniqueId val="{00000020-A009-44DF-9814-9E6DBAD57E05}"/>
            </c:ext>
          </c:extLst>
        </c:ser>
        <c:ser>
          <c:idx val="33"/>
          <c:order val="33"/>
          <c:tx>
            <c:strRef>
              <c:f>Inad!$A$35:$B$35</c:f>
              <c:strCache>
                <c:ptCount val="2"/>
                <c:pt idx="0">
                  <c:v>725</c:v>
                </c:pt>
                <c:pt idx="1">
                  <c:v>34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Inad!$C$35:$T$35</c:f>
            </c:numRef>
          </c:val>
          <c:extLst>
            <c:ext xmlns:c16="http://schemas.microsoft.com/office/drawing/2014/chart" uri="{C3380CC4-5D6E-409C-BE32-E72D297353CC}">
              <c16:uniqueId val="{00000021-A009-44DF-9814-9E6DBAD57E05}"/>
            </c:ext>
          </c:extLst>
        </c:ser>
        <c:ser>
          <c:idx val="34"/>
          <c:order val="34"/>
          <c:tx>
            <c:strRef>
              <c:f>Inad!$A$36:$B$36</c:f>
              <c:strCache>
                <c:ptCount val="2"/>
                <c:pt idx="0">
                  <c:v>802</c:v>
                </c:pt>
                <c:pt idx="1">
                  <c:v>35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Inad!$C$36:$T$36</c:f>
            </c:numRef>
          </c:val>
          <c:extLst>
            <c:ext xmlns:c16="http://schemas.microsoft.com/office/drawing/2014/chart" uri="{C3380CC4-5D6E-409C-BE32-E72D297353CC}">
              <c16:uniqueId val="{00000022-A009-44DF-9814-9E6DBAD57E05}"/>
            </c:ext>
          </c:extLst>
        </c:ser>
        <c:ser>
          <c:idx val="35"/>
          <c:order val="35"/>
          <c:tx>
            <c:strRef>
              <c:f>Inad!$A$37:$B$37</c:f>
              <c:strCache>
                <c:ptCount val="2"/>
                <c:pt idx="0">
                  <c:v>813</c:v>
                </c:pt>
                <c:pt idx="1">
                  <c:v>36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Inad!$C$37:$T$37</c:f>
            </c:numRef>
          </c:val>
          <c:extLst>
            <c:ext xmlns:c16="http://schemas.microsoft.com/office/drawing/2014/chart" uri="{C3380CC4-5D6E-409C-BE32-E72D297353CC}">
              <c16:uniqueId val="{00000023-A009-44DF-9814-9E6DBAD57E05}"/>
            </c:ext>
          </c:extLst>
        </c:ser>
        <c:ser>
          <c:idx val="36"/>
          <c:order val="36"/>
          <c:tx>
            <c:strRef>
              <c:f>Inad!$A$38:$B$38</c:f>
              <c:strCache>
                <c:ptCount val="2"/>
                <c:pt idx="0">
                  <c:v>Média</c:v>
                </c:pt>
                <c:pt idx="1">
                  <c:v>ADDE</c:v>
                </c:pt>
              </c:strCache>
            </c:strRef>
          </c:tx>
          <c:spPr>
            <a:solidFill>
              <a:srgbClr val="70AD47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Pt>
            <c:idx val="17"/>
            <c:invertIfNegative val="0"/>
            <c:bubble3D val="0"/>
            <c:spPr>
              <a:solidFill>
                <a:srgbClr val="ED7D31">
                  <a:lumMod val="60000"/>
                  <a:lumOff val="40000"/>
                </a:srgb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25-A009-44DF-9814-9E6DBAD57E0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Inad!$C$1:$T$1</c:f>
              <c:strCache>
                <c:ptCount val="18"/>
                <c:pt idx="0">
                  <c:v>out-19</c:v>
                </c:pt>
                <c:pt idx="1">
                  <c:v>nov-19</c:v>
                </c:pt>
                <c:pt idx="2">
                  <c:v>dez-19</c:v>
                </c:pt>
                <c:pt idx="3">
                  <c:v>jan-20</c:v>
                </c:pt>
                <c:pt idx="4">
                  <c:v>fev/20</c:v>
                </c:pt>
                <c:pt idx="5">
                  <c:v>mar-20</c:v>
                </c:pt>
                <c:pt idx="6">
                  <c:v>abr-20</c:v>
                </c:pt>
                <c:pt idx="7">
                  <c:v>mai-20</c:v>
                </c:pt>
                <c:pt idx="8">
                  <c:v>jun-20</c:v>
                </c:pt>
                <c:pt idx="9">
                  <c:v>jul-20</c:v>
                </c:pt>
                <c:pt idx="10">
                  <c:v>ago-20</c:v>
                </c:pt>
                <c:pt idx="11">
                  <c:v>set-20</c:v>
                </c:pt>
                <c:pt idx="12">
                  <c:v>out-20</c:v>
                </c:pt>
                <c:pt idx="13">
                  <c:v>nov-20</c:v>
                </c:pt>
                <c:pt idx="14">
                  <c:v>dez-20</c:v>
                </c:pt>
                <c:pt idx="15">
                  <c:v>jan-21</c:v>
                </c:pt>
                <c:pt idx="16">
                  <c:v>fev-21</c:v>
                </c:pt>
                <c:pt idx="17">
                  <c:v>12/03/21</c:v>
                </c:pt>
              </c:strCache>
            </c:strRef>
          </c:cat>
          <c:val>
            <c:numRef>
              <c:f>Inad!$C$38:$T$38</c:f>
              <c:numCache>
                <c:formatCode>0.0_ ;[Red]\-0.0\ </c:formatCode>
                <c:ptCount val="18"/>
                <c:pt idx="0">
                  <c:v>8.5</c:v>
                </c:pt>
                <c:pt idx="1">
                  <c:v>9.6</c:v>
                </c:pt>
                <c:pt idx="2" formatCode="0.0">
                  <c:v>10</c:v>
                </c:pt>
                <c:pt idx="3">
                  <c:v>10.07185082966383</c:v>
                </c:pt>
                <c:pt idx="4">
                  <c:v>10.523915493616792</c:v>
                </c:pt>
                <c:pt idx="5">
                  <c:v>14.024321563126316</c:v>
                </c:pt>
                <c:pt idx="6" formatCode="#,##0.0">
                  <c:v>22.8</c:v>
                </c:pt>
                <c:pt idx="7" formatCode="0.0">
                  <c:v>20.429153954432596</c:v>
                </c:pt>
                <c:pt idx="8">
                  <c:v>16.261746848571619</c:v>
                </c:pt>
                <c:pt idx="9">
                  <c:v>13.4</c:v>
                </c:pt>
                <c:pt idx="10">
                  <c:v>13.4</c:v>
                </c:pt>
                <c:pt idx="11">
                  <c:v>11</c:v>
                </c:pt>
                <c:pt idx="12">
                  <c:v>10.5</c:v>
                </c:pt>
                <c:pt idx="13" formatCode="General">
                  <c:v>9.8000000000000007</c:v>
                </c:pt>
                <c:pt idx="14" formatCode="0.0">
                  <c:v>10.410092274692174</c:v>
                </c:pt>
                <c:pt idx="15">
                  <c:v>9.8000000000000007</c:v>
                </c:pt>
                <c:pt idx="16">
                  <c:v>8.8209817919069398</c:v>
                </c:pt>
                <c:pt idx="17" formatCode="General">
                  <c:v>11.3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A009-44DF-9814-9E6DBAD57E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58125648"/>
        <c:axId val="658124992"/>
      </c:barChart>
      <c:catAx>
        <c:axId val="65812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8124992"/>
        <c:crosses val="autoZero"/>
        <c:auto val="1"/>
        <c:lblAlgn val="ctr"/>
        <c:lblOffset val="100"/>
        <c:noMultiLvlLbl val="0"/>
      </c:catAx>
      <c:valAx>
        <c:axId val="6581249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;[Red]\-0.0\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8125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300" b="1" i="0" baseline="0"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0:47.6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10530 6932 0,'18'0'140,"0"0"-140,-1 0 16,19 0 0,-19 0-1,71 0 16,-35 0 1,18 0-1,-1 0 0,-34 0-15,-1 0-1,18 0 1,0 0 0,-18 0 15,0 0-15,36 0-1,-18 0 1,0 0-1,0 0 1,-18 0 0,-17 0-16,-1 0 15,19 0 1,-1 0 0,0 0-1,18 0 1,18 0-1,-36-18 1,0 18 0,0 0 15,1 0-15,-1 0-1,36 0 1,17 0-1,0 0 1,-35 0 0,53 0-1,-18 0 1,18 0 0,-18 0-1,35 0 1,-17 0-1,0 0 1,35 0 0,0 0 15,53 0-15,-70 0-1,-18 0 1,-18 0-1,-18 0 1,19 0 0,-1 0-1,18 0 1,17 0 0,-35 0-1,18 0 1,18 0-1,17 0 1,-53 0 0,-35 0 15,0 0-15,17 0-1,1 0 1,-1 0-1,-17 0 1,0 0 0,0 0-1,0 0 1,0 0 0,-18 0-1,53 0 1,-17 0-1,-36 0 1,18 0 0,0 0 15,-18 0-15,18 0-1,-17 0 1,-1 0-1,0 0 1,0 0 0,-17 0-1,17 0-15,1 0 16,16 0 0,-16 0-1,52 0 1,-17 0-1,-19 0 1,1 0 0,0 0 15,0 0-15,-18 0-1,1 0 1,17 0-1,0 0 1,-1 0 0,1 0-1,-17 0 1,-19 0 0,19 0-1,-1 0 1,-17 0-1,-1 0 1,18 0 0,-17 0 15,17 0-15,-17 0-1,0 0 1,-1 0-1,19 0 1,-19 0 0,18 0-1,-17 0 17,0 0-17,-1 0 220,1 0-189,0 0-30,-1 0 0,1 0-16,0 0 47,-1 0-16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01.6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13035 12435 0,'18'0'188,"-1"0"-188,1 0 15,0 0 1,-1 0-16,1 0 15,0 0-15,-1 0 16,1 0 0,17 18-16,0-18 15,-17 0 1,123 0 15,-35 0 0,-18 0 1,-35 0-17,-35 0-15,17 0 16,0 0 0,1 0-1,-19 0 1,19 0 31,-19 0-32,18 0 1,1 0 0,-19 0-1,54 0 1,17 0-1,-35 0-15,141 0 16,-18 0 0,18 0-1,-17 0 1,-18 0 0,-18 0-1,-53 0 1,35 0-1,1 0 1,-1 0 15,-17 0-15,35 0 0,18 0-1,-18 0 1,-53 0-1,36 0 1,-36 0 0,0 0-1,0 0 1,-17 0 0,-36 0-1,-17 0 1,17 0-1,18 0 17,-18 0-17,1 0 1,-1 0 0,-17 0-1,-1 0 16,18 0-15,-17 0 0,0 0-1,-1 0 48,1 0-48,0 0-15,-1 0 16,1 0 0,0 0 15,-18-18-31,17 18 125,1 0 141,-1 0-266,1 0 15,-18-17-15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04.12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11606 13000 0,'18'0'141,"0"0"-141,-1-18 15,1 18-15,17 0 16,195 0 15,193 0 0,-17 0 16,-142 0-16,-140 0-15,-36 0 0,-35 0-16,35 0 15,35 0 1,-17 0 0,0 0-1,-35 0 1,17 0-1,-18 0 1,19 0 0,34 0-1,-52 0 17,17 0-17,35 0 1,-52 0-1,-18 0 1,17 0 0,1 0-1,-1 0 1,-34 0 0,-19 0-1,19 0 1,-1 0-1,-17 0 1,-1 0 15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09.19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16704 12982 0,'18'-17'78,"-1"17"-62,1 0-1,0 0 1,-1 0 0,1 0-1,35 0 17,-18 0-17,0 0 1,1 0-1,17 0 1,35 0 0,-18 0-1,-17 0 1,-18 0-16,18 0 16,18 0-1,0 0 16,-19 0-15,1 0 0,-35 0-1,17 0 1,1 0 0,-1 0-1,18 0 1,0 0-1,17 0 1,54 0 0,-18 0-1,-1 0 1,19 0 0,-54 0-1,1 0 16,-18 0-15,0 0 0,-18 0-1,-17 0 1,17 0 0,18 0-1,53 0 1,0 0-1,-1 0 1,19 0 0,35 0-1,17 0 1,141 0 0,19 0-1,-54 0 1,-123 0 15,-89 0-15,-35 0 218,1 0-218,-19-18-1,36 0 1,-17 1 0,-1 17-1,0 0 1,18 0-1,-18 0 1,18 0 0,0 0-1,-35 0 1,35 0 0,0-36-1,-18 36-15,-17 0 31,34 0-15,1 0 0,-17 0-1,-1 0 1,18 0 0,-36 0-1,36 0 1,0 0-1,-35-17 1,17-1 0,18 0-1,-35 18 1,-1 0 0,1 0-1,17 0 16,-17 0-15,0 0 0,-1 0-1,1 0 17,0 0-17,-1 0 1,18 0-1,-17 0 32,0 0 47,-1 0 62,1 0-124,0 0-32,-1 0 15,1 0 1,0 0-1,17 0 17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11.49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11448 13600 0,'17'0'46,"1"0"-30,0 0-16,-1 0 16,1 0-1,-1 0-15,54 0 16,264 0 15,212 0 0,0 0 16,-371 0-31,71 0 0,-18 0-1,-123 0-15,35 0 16,159 0-1,-176 0 1,70 0 0,-36 0-1,-16 0 1,-19 0 0,1 0-1,-19 0 1,-34 0-1,-1 0 17,-52 0-17,0 0 17,17 0-17,-17 0-15,35 0 16,-18-18-1,0 18 1,0-18 0,-17 1-1,17 17 1,1-18 0,17 18-1,-36-18 1,36 18-1,53-17 17,-88-1-17,-1 18 1,18-18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29.1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11501 14270 0,'17'0'47,"1"0"-31,17 0-16,-17 0 15,17 0 1,106 0 15,-35 0 0,35 0 1,-88 0-17,-18 0 1,36 0 15,17 0-15,0 0-1,-35 0 1,-35 0 0,35 0-1,0 0 1,-18 0-1,35 0 1,-17 0 0,0 0-1,0 0 1,0 0 0,-35 0-16,35 0 15,17 0 1,18 0 15,-35 0-15,0 0-1,-17 0 1,34 0 0,-17 0-1,0 0 1,17 0-1,1 0 1,17 0 0,71 0-1,-53 0 1,17 0 0,-17 0-1,0 0 16,35 0-15,0 0 0,-17 0-1,-19 0 1,1 0 0,0 0-1,18 0 1,-1 0-1,71 0 1,-106 0 0,18 0-1,-18 0 1,-17 0 0,17 0-1,18 0 1,0 0-1,17 0 17,-17 0-17,18 0 1,-19 0 0,19 0-1,-71 0 1,17 0-1,-17 0 1,18 0 0,-1 0-1,19 0 1,-1 0 0,18 0-1,-1 0 1,1 0 15,71 0-15,-72 0-1,19 0 1,-36 0 0,-17 0-1,35 0 1,17 0-1,-17 0 1,0 0 0,17 0-1,-35 0 1,1 0 0,-1 0-1,88 0 1,0 0 15,19 0-15,-37 0-1,-34 0 1,-1 0 0,-52 0-1,-1 0 1,1 0-1,35 0 1,-18 0 0,-53 0-1,36 0 1,-36 0 0,0 0-1,53 0 1,-17 0 15,0 0-15,-36 0-1,0 0 1,18 0 0,0 0-1,-18 0 1,18 0-1,-18 0 1,1 0 0,-1 0-1,18 0 1,53 0 0,17 0-1,-70 0 1,0 0-1,-35 0 17,17 0-17,-17 0 1,17 0 0,0 0-1,18 0 1,-18 0 15,-17 0 0,0 0-15,-1 0 0,1 0-16,0 0 31,-1 0 0,1 0 47,-1 0-78,1 0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34.08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11501 14870 0,'17'0'16,"18"0"15,-17 0-31,0 0 16,17 0-16,-17 0 15,-1 0-15,1 0 16,53 0 0,211 0 15,71-18 0,-248 18-31,407 0 31,-265 0-15,-36 0 0,19 0-1,-19 0 1,-17 0 0,-70 0-1,35 0 1,-1 0-1,-16 0 1,16 0 0,54 0 15,-53 0-15,-1 0-1,-34 0 1,-18 0-1,-18 0 1,-17 0 0,17 0-1,35 0 1,1 0 0,34 0-1,36 0 1,-52 0-1,69 0 1,-123 0 0,-17 0 15,-36 0-15,1 0-1,-1 0 1,0 0-1,-17 0 1,17 0 0,0 0-1,-17 0 1,17 0 0,18 0-1,-35 0 1,-1 0 406,1 0-407,0 0-15,-1 0 16,1 0-16,0 0 16,-1 0 30,1 0-14,35 0-17,-36 0 1,19 0 15,-1 0-15,-17 0-1,52 0 1,89 0 0,35 0-1,18 0 1,35 0 0,-53 0-1,-106 0 1,-71 0 15,1 0-31,0 0 16,35 0-1,0 0 1,35 0 15,-53 0-15,36 0-1,-19 0 1,19 0 0,-53 0-1,35 0 1,0 0 0,-18 0-1,18 0 1,-36 0-16,36 0 15,0 0 1,0 0 0,-18 0-1,-17 0 1,17 0 15,1 0-15,-1 0-1,-18 0 1,19 0 0,-1 0-1,0 0 1,18 0 0,0 0-1,-35 0 1,17 0-1,0 0 1,-17 0 0,17 0-1,1 0 1,-1 0 15,-18 0-15,36 0-1,-17 0 1,-19 0 250,1 0-266,0 0 15,-1 0-15,1 0 16,17 0-16,18 0 16,0 0-16,18 0 15,-1 0-15,1 0 16,211 0 15,-265 0-31,72 0 31,-36 0 16,-18 0-31,0 0-1,0 0 1,1 0 0,-1 0-1,36 0 1,-36 0 0,35 0-1,-17 0 1,0 0-1,-18 0 1,18 0 0,-35 0-1,17 0 1,18 0 15,-17 0-15,-19 0 15,18 0-15,18 0-1,-17 0 1,17-18 0,-36 18-16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2:38.3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11465 15434 0,'18'0'16,"0"0"-1,-1 0-15,1 0 16,-1 0-16,19 0 15,34 0-15,-17 0 16,0 0-16,18 0 16,17 0-1,247 0 17,18 0-1,-247 0-31,229 0 31,-124 0-15,-17 0-1,-52 0 1,-19 0 0,1 0 15,-19 0-16,1 0 1,18 0 0,-18 0-1,17 0 1,-35 0 0,18 0-1,-71 0 1,18 0-1,0 0 1,-18 0 0,18 0-1,0 0 1,18 0 0,17 0-1,-17 0 16,-19 0-15,1 0 0,18 0-1,-36 0 1,36 0 0,35 0-1,17 0 1,-35 0-1,-17 0 1,-36 0 0,0 0 15,1 0-15,-1 0-1,18 0 1,-36 0-16,36 0 31,-17 0-15,-1 0-1,0 0 1,1 0 31,-19 0-16,1 0-31,-1 0 16,19 0-1,-19 0 1,19 0 0,-1 0-1,-17 0 1,-1 0-1,18 0 17,1 0-17,-19 0 1,19 0 0,-1 0-1,18 0 1,0 0-1,0 0 1,-18 0-16,18 0 16,0 0-1,53 0 1,-18 0 0,18 0-1,-18 0 1,0 0 15,-17 0-15,17-35-1,-35 35 1,0 0 0,-18 0-1,35 0 1,36 0-1,18 0 1,-36 0 0,0 0-1,0 0 1,-17 0 0,-1 0-1,1 0 1,0 0 15,34 0-15,1 0-1,18 0 1,-71 0 0,0 0-1,-1 0 1,-34 0-1,35 0 1,35 0 0,-35 0-1,0 0 1,18 0 0,-1 0-1,1 0 1,35 0 15,-36 0-15,-17 0-1,53 0 1,-53 0 0,53 0-1,-71 0 1,35 0-1,1 0 1,-18 0 0,-35 0-1,34 0 1,-16 0 0,-1 0-1,18 0 1,-18 0-1,-17 0 17,-1 0-1,1 0 16,0 0 93,-1 0-124,1 0 0,0 0-1,-1 0 1,1 0 0,35 0-1,-18 0 1,0 0-1,-17 0-15,0 0 16,-1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3:12.8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11589 6650 0,'17'0'78,"1"0"-78,0 0 16,-1 0-16,1 0 16,229 0 15,264 0 0,54 0 0,-212 0-15,52 0 15,-52 0-15,-35 0-1,-36 0 1,-53 0 0,-70 0-1,-18 0 1,-70 0-16,34 0 16,19 0-1,-18 0 1,17 0-1,-35 0 1,1 0 0,52 0-1,-18 0 17,36 0-17,-36 0 1,-34 0-1,16 0 1,-52 0-16,53 0 16,-18 0-1,1 0 1,16 0 0,19 0-1,-36 0 1,0 0-1,-17 0 1,-1 0 0,-34 0-1,34 0 17,36 0-17,-35 0 1,-1 0-1,-17 0 1,18 0 0,-1 0-1,-17 0 1,-18 0 0,1 0-1,-1 0 1,0 0-1,18 0 1,0 0 0,-18 0-1,1 0 17,-1 0-17,-18 0 1,19 0-1,-1 0 1,0 0 0,1 0-1,17 0 1,-18 0 0,0 0 15,-17 0-16,17 0 1,-17 0 0,17 0-1,0 0 1,0-18 15,1 1-15,17 17-1,17-18 1,-35 0 0,1 1-1,17-1 1,-18 0 0,18 1-1,0 17 1,-36-18-1,1 18 1,35-18 0,0 18-1,-35 0 1,-1 0 31,1-17-32,-1 17 1,1-18 0,17 18-1,-17 0 1,17 0 0,-17 0 390,0 0-391,-1 0 1,1 0-16,-1 0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3:14.04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18891 6703 0,'18'0'16,"0"0"-16,-1 0 15,18 0 1,36 0 15,105 0 0,-34 0 1,-125 0-32,71 0 46,-52 0-14,-19 0-17,1 0 1,0 0 0,-1 0 30,1 0-14,-1 0-17,1 0-15,0 0 16,17 0 0,0 0-1,1 0 16,-19 0-15,1 0 0,-1 0-1,1 0 1,0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3:16.1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18538 6703 0,'0'0'16,"71"0"0,-36 0-1,-17 0 16,0 0-15,-1 0 0,1 0 15,0 0-15,34 0 15,1 0-16,0-18 1,-17 1-16,-1-1 16,0 0-1,18 1 1,-35 17 0,-1-18-1,-17 0 157,-17 18-172,-1 0 16,-35 0-1,18 0 1,-36 0 0,18 0-1,0 0 1,18 0 15,-53 0-15,17 0-1,36 0-15,-35 0 16,-19 0 0,1 0-1,18 0 1,-1 0-1,36 0 1,-36 18 0,54-18-1,-36 0 1,35 0 15,0 0 79,36 0-79,0 0-16,-1 0 1,19 0-16,-1 0 16,35 0-1,1 0 1,-18 0 0,-18 0-16,36 0 15,-1 0 1,1 0 15,17-18-15,-35 18-1,0 0 1,0 0 0,0 0-1,17 0 1,1 0-1,-54 0 1,36 0 0,0 0-1,-35 0 1,0 0 31,-1 0-32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0:54.71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13317 7549 0,'-17'0'62,"34"0"-46,19 0-1,-19 0-15,19 0 16,-19 0-16,18 0 16,124 0 15,-106 0-31,247-17 47,-18 17-16,-141 0-15,-35 0-1,-18 0 1,18 0-1,-18 0 1,1 0 0,-19 0-1,36 0 1,70 0 0,-105 0-1,17 0 1,-53 0-1,36 0 17,0 0-17,-36 0 1,0 0 0,0 0-1,1 0 1,-1 0-1,-17 0 1,17 0 0,0 0-1,-17 0 1,17 0 0,-17 0-1,17 0 1,-17 0-1,17 0 17,0 0-17,-17 0 1,17 0 0,-17 0-1,17 0 1,-17 0-1,-1 0 17,1 0 30,0 0-15,-1 0-31,1 0-1,-1 0 1,1 0 0,0 0-1,-1 0 1,19 0-1,-19 0 1,19 0 0,-1 0-1,-18 0 1,19 0 0,17 0-1,-36 0 1,1 0-1,0 0 1,-1 0 0,1 0-1,-1 0 1,19 0 0,-19 0 15,1 0-16,0 0 1,-1 0 0,1 0 15,0 0-31,-1 0 62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3:35.8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13247 7020 0,'35'18'93,"-17"-18"-77,-1 0-16,1 0 16,53 0-1,105 35 16,-17-35 1,17 0-1,-88 0-15,36 0-1,-18 0 1,-18 0 15,88 0-15,-88 0-1,-17 0 1,17 0 0,-17 0-1,17 0 1,-35 0-1,17 0 1,-17 0 0,18 0-1,-18 0 1,0 0 0,0 0-1,35 0 16,-35 0-15,-36 0 0,19 0-1,17 0 1,-18 0 0,18 0-1,0 0 1,-18 0-1,0 0 1,18 0 0,-35 0-1,-1 0 1,19 0 0,-19 0-1,1 0 63,0 0-46,-1 0-17,1 0 1,17 0-1,-17-17 1,-1 17-16,-17-18 16,36 18-1,-1-18 17,-17 18-17,-1 0 1,1-17 15,0 17-15,-1 0-1,1 0 454,-1 0-453,1 0-1,0 0-15,-1 0 16,1 0-16,0 0 16,-1 0-1,19 0 16,34 0 1,54-18-1,-89 18-31,18 0 16,0 0-1,0 0 1,0 0 15,-1 0-15,-34 0-1,35 0 1,-18 0 0,1 0-1,16 0 1,1 0-1,-17 0 1,52 0 0,-35 0-1,-18 0 1,36 0 0,-18 0-1,-18 0 1,18 0-1,-18 0 17,18 0-17,-18 0 1,0 0 0,-17 0-1,0 0 1,17 0-1,0 0 1,1 0 0,-19 0-1,1 0 1,17 0 0,0 0-1,-17 0 1,17 0-1,-17 0 17,17 0-17,-17 0 1,17 0 0,-17 0-16,-1 0 15,1 0 1,0 0-1,-1 0 1,1 0 0,17 0-1,-17 0 17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3:39.5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11095 7532 0,'18'0'109,"-1"0"-93,1 0-16,-1 0 16,1 0-1,141 0 17,-18 0-1,18 0 0,-89 0-15,18 0-1,-17 0 1,17 0 0,-17 0-1,-18 0 1,-18 0-16,35 0 15,-17 0 1,0 0 0,-17 0-1,-1 0 17,35 0-17,-34 0 1,-1 0-1,0 0 1,-17 0 0,0 0-1,-1 0 1,36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3:58.9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10336 11571 0,'0'-18'78,"18"1"-62,0 17-16,17 0 31,-17 0-31,105 0 31,124 0 1,53 0-1,70 0 0,-193 0-15,-19 0-1,-16 0 1,-1 0 15,70 0-15,-87 0 0,17 0-1,0 0 1,18 0-1,0 0 1,17 0 0,18 0-1,18 0 1,-54 0 0,1 0-1,-71 0 1,-17 0-1,35 0 1,-36 0-16,-17 0 31,18 0-15,-18 0 0,17 0-1,1 0 1,-18 0-1,0 0 1,-1 0 0,-16 0-1,34 0 1,54 0 0,35 0-1,-36 0 1,36 0-1,17 0 1,53 0 15,-17 0-15,0 0 0,-18 0-1,-35 0 1,-1 0-1,-34 0 1,-1 0 0,-35 0-1,18 0 1,-35 0 0,-36 0-1,-17 0 1,-1 0 15,1 0 16,0 0-31,-1 0-1,1 0 1,35 0-1,-35 0-15,17 0 16,18 0 0,-36 0-1,19 0 17,-19 0-17,19 0 1,-1 0-1,0 0 1,0 0 0,36 0-1,-1 0 17,54 0-17,-36 0 1,0 0-1,1 0 1,-1 0 0,0 0-1,18 0 1,-53 0 0,17 0-1,18 0 1,-17 0-1,-18 0 1,-18 0 0,-17 0-16,35 0 31,0 0-15,-18 0-1,18 0 1,0 0-1,-36 0 1,1 0 0,17 0-1,-17 0 1,0 0 0,17 0-1,18 0 1,70 0-1,-35 0 1,1 0 0,16 0-1,37 0 17,-19 0-17,1 0 1,17 0-1,17 0 1,19 0 0,17 0-1,-18 0 1,71 0 0,-123 0-1,17 0 1,-18 0-1,-35 0 1,-52 0 0,34 0 15,1 0-15,-1 0-1,36 0 1,-18 0-1,18 0 1,-18 0 0,36 0-1,-54 0 1,-17 0 0,0 0-1,-17 0 1,-19 0-1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4:14.97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12171 14852 0,'17'0'78,"1"0"-63,0 0-15,17 0 16,0 0-16,-17 0 16,70 0 15,53 0 0,0 0 0,-35 0 1,-53 0-17,0 0 1,18 0 0,-1 0-1,1 0 1,-36 0-1,18 0 1,0 0 0,-18 0-1,0 0-15,-17 0 32,0 0-1,-1 0 125,1 0-140,0 0-1,-1 0 1,1 0-16,-1 0 16,1 0 405,0 0-374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4:17.19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10372 15381 0,'0'0'0,"35"0"16,-17 0-1,-1 0-15,1 0 16,0 0 0,17 0-16,0 0 15,0 0-15,54 0 16,157 0 15,72 0 16,35 0-16,-36 0 0,-158 0-15,-88 0-16,87 0 16,1 0-1,-18 0 1,-35 0 0,-53 0-1,0 0 1,-18 0-1,18 0 1,0 0 0,-18 0 15,1 0-15,16 0-1,-16 0 1,-1 0-1,-17 0 17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4:39.3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10319 16969 0,'-18'0'187,"18"17"-171,18-17 15,-1 0-31,1 0 16,0 18 0,-1-18-16,1 0 15,17 18 1,53-18 15,1 0 0,-1 0 16,-53 0-47,53 0 31,-52 0-15,-19 0 0,36 0-1,35 0 1,1 0 0,69 0-1,54 0 1,-18 0-1,18 0 1,-54 0 0,-17 0-1,-17 0 1,70 0 15,-35 0-15,35 0-1,-18 0 1,-17 0 0,0 0-1,-36 0 1,-35 0 0,1 0-1,16 0 1,19 0-1,-18 0 1,105 0 0,-105 0-1,-18 0 1,18 0 15,0 0-15,-35 0-1,17 0 1,18 0 0,17 0-1,18 0 1,0 0 0,18 0-1,53 0 1,-54 0-1,19 0 1,52 0 0,-17 0-1,35 0 1,17 0 0,-52 0 15,35 0-16,-18 0 1,-52 0 0,-19 0-1,-16 0 1,34 0 0,-53 0-1,18 0 1,18 0-1,18 0 1,17 0 0,-36 0-1,1 0 1,0 0 0,-18 0 15,-18 0-16,142 0 1,-53 0 0,17 0-1,-53 0 1,-34 0 0,-72 0-1,1 0 1,-36 0-1,35 0 1,-17 0 0,0 0-1,0 0 1,18 0 0,-1 0 15,1 0-16,-53 0 1,17 0 0,18 0-1,-18 0 1,18 0 0,-18 0-1,0 0 1,-17 0-1,17 0 1,-17 0 0,0 0-16,-1 0 312,-17-18-312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4:41.87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10266 17463 0,'17'0'125,"19"0"-109,17 0-16,17 0 15,36 0-15,141 0 32,265 0-1,-318 0 0,-159 0 282,-18 0-313,1 0 15,0 0-15,-1 0 16,1 0-16,0 0 16,17-18-16,-17 18 15,-1 0 32,-17-18 156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8:00.5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8802 5680 0,'17'0'125,"1"0"-110,0 0-15,17 0 16,0 0-16,-17 0 16,17 0-16,0 0 15,1 0-15,17 0 16,-18 0-16,0 0 15,159 0 17,36 0 15,-72 0-16,-69 0-16,-19 0 1,1 0 0,-18 0-1,-1 0 1,19 0 0,0 0-1,-19 0 1,19 0-1,17 0 1,-17 0 0,-36 0-16,18 0 15,35 0 17,18 0-17,17 0 1,1 0-1,-36 0 1,36 0 0,-36 0-1,18 0 1,17 0 0,1 0-1,70 0 1,-71 0-1,1 0 1,-1 0 0,-17 0-1,17 0 17,-34 0-17,-1 0 1,-18 0-1,36 0 1,0 0 0,0 0-1,35 0 1,-71 0 0,-34 0-1,-1 0 1,0 0-1,1 0 1,-19 0 0,18 0-1,18-18 17,-35 18-17,0 0 1,-1 0-1,19 0 1,-1 0 0,0 0-1,0 0 1,-17 0 0,0 0-1,17 0 1,0 0-1,-17 0 1,17 0 0,0 0-1,1 0 17,-1 0-17,18 0 1,-18 0-1,18 0 1,0 0 0,35 0-1,18 0 1,-35 0 0,17 0-1,0 0 1,18 0-1,0 0 1,35 0 0,70 0-1,1 0 17,53 0-32,-54 0 31,-52 0-16,-71 0 1,1 0 0,-19 0-1,1 0 1,-1 0 0,1 0-1,17 0 1,-18 0-1,-17 0 1,0 0 0,-35 0-1,35 0 1,-18 0 15,0 0-15,-17 0-1,17 0 1,1 0 0,-1 0-1,18 0 1,53 0 0,-1 0-1,-16 0 1,-19 0-1,36 0 1,0 0 0,-18 0-1,-53 0 1,36 0 0,-1 0 15,19 0-16,-19 0 1,36 0 0,53 0-1,-53 0 1,35 0 0,-18 0-1,18 0 1,0 0-1,-35 0 1,18 0 0,-1 0-1,18 0 1,0 0 0,-17 0 15,105 0-16,-105 0 1,17 0 0,-35 0-1,35 0 1,-18 0 0,-17 0-1,-18 0 1,0 0-1,1 0 1,-1 0 0,-35 0-1,53 0 1,-71 0 15,18 0-15,35 0-1,0 0 1,18 18 0,-18-1-1,-17 1 1,-1-18 0,-34 0-1,17 0 1,17 18-1,18-1 1,53-17 0,-70 0-1,17 0 1,0 0 0,18 0 15,0 0-16,-18 0 1,-17 0 0,-1 0-1,1 0 1,-36 0 0,18 0-1,0 0 1,-71 0 624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8:12.00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11130 6332 0,'35'0'15,"-17"0"1,17 0-16,1 0 15,17 0-15,-18 0 16,18 0-16,0 0 16,35 0-16,-18 0 15,19 0-15,-19 0 16,371 0 31,-35 0 0,-142 0-16,89 0 0,-176 0 0,34 0-15,-105 0-16,159 0 16,-18 0-1,0 0 1,-18 0 0,-17 0-1,34 0 1,-16 0-1,17 0 1,-53 0 0,-88 0-1,-18 0 1,-18 0 0,19 0-1,34 0 16,-35 0-15,36 0 0,17 0-1,-35 0 1,-18 0 0,0 0-1,0 0 1,36 0-1,-19 0 1,-16 0 0,34 0-1,18 0 1,-53 0 0,36 0-1,-1 0 16,1 0-15,-36 0 0,18 0-1,17 0 1,-70 0 0,53 0-1,0 0 1,0 0-1,35 0 1,0 0 0,-18 0-1,1 0 1,52 0 0,36 0-1,-18 0 1,-18 0 15,-52 0-15,-36 0-1,0 0 1,18 0 0,18 0-1,17 0 1,-53 0-1,0 0 1,-17 0 0,-18 0-1,-18 0 1,18 0 0,0 0-1,-18 0 16,36 0-15,-1 0 0,1 0-1,-1 0 1,-52 0 0,17 0-1,0 0 1,-17 0-1,35 0 1,0 0 0,17 0-1,-34 0 1,-1 0 0,0 0-1,-17 0 16,17 0-15,0 0 0,-17 0-1,0 0 1,-1 0 0,1-17-1,0-1 141,-1 18-140,1 0 0,35 0-1,53 0 1,-18 0 0,35 0-1,71 0 1,-17 0-1,52 0 1,-70 0 0,-36 0-1,-70 0-15,88 0 16,0 0 0,36 0-1,17 0 1,-35 0 15,-36 0-15,1 0-1,17-18 1,-18 1 0,71 17-1,-17 0 1,69 0-1,-104 0 1,-37 0 0,1 0-1,35 0 1,71 0 0,70 0-1,-17 0 1,-106 0 15,-89 0-15,-88 0 171,1 0-171,-1 0-1,1 0-15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8:14.7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8767 6932 0,'-18'0'47,"36"0"-31,-1 0 0,1 0-1,-1 0-15,125 0 31,157 0 16,-140 0-47,229 0 32,-247 0-32,106 0 15,18 0 1,-89 0-1,-35 0 1,-17 0 0,-71 0-1,0 0 1,-18 0 0,-17 0-1,-1 0 1,1 0-1,17 0 1,0 0 15,18 0-15,18 0 0,-1 0-1,-34 0 1,-1 0-1,0 0 1,1 0 0,-1 0-1,0 0 1,0 0 0,-17 0-1,35 0 1,-18 0-1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0:58.3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16792 7549 0,'18'0'16,"0"0"0,-1 0-1,18 0-15,36 0 16,-18 0-16,53 0 15,0 0-15,-1 0 16,107 0 0,229 0 15,-159 0 0,-88 0 0,-70 0-15,-36 0 0,0 0-1,0 0 1,106 0 15,-53 0-15,-35 0-1,35 0 1,-17 0 0,17 0-1,0 0 1,-35 0 0,17 0-1,-17 0 1,0 0-1,-18 0 1,18 0 0,0 0-1,-53 0-15,35 0 32,36 0-17,-19 0 1,19 0-1,-71 0 1,0 0 0,0 0-1,-18 0 1,18 0 0,0 0-1,-18 0 1,0 0-16,1 0 15,16 0 1,1 0 0,18 0-1,52 0 17,-34 0-17,-19 0 1,18 0-1,-17 0 1,17 0 0,0 0-1,0 0 1,18 0 0,-35 0-1,-36 0 1,18 0-1,0 0 1,-18 0 0,1 0-1,16 0 1,-16 0 15,-1 0-15,-17 0-1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9:03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5292 7038 0,'17'0'0,"1"0"16,0 0-16,-1 0 15,1 0 1,0 0-16,17 0 15,0 0-15,18 0 16,-18 0-16,18 0 16,88 0-1,353 0 17,159 0-1,-212 0 0,-71 0 16,-211 0-31,-88 0-16,87 0 15,36 0 1,-17 0-1,17 0 1,-18 0 0,-17 0-1,17 0 1,18 0 0,-17 0-1,52 0 1,-17 0-1,140 0 1,-52 0 0,-53 0 15,-53 0-15,-17 0-1,-36 0 1,-53 0-1,18 0 1,-18 0 0,-17 0-1,-1 0 1,-52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9:05.9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4780 7708 0,'0'0'0,"53"0"15,-18 0-15,1 0 16,17 0-16,-1 0 16,19 0-16,-53 0 15,17 0-15,35 0 16,-34 0-16,52 0 31,159 0 0,123 0 1,-264 0-32,247 0 31,-88 0 0,-124 0-15,17 0-1,19 0 1,-18 0 15,-1 0-15,54 0-1,88 0 1,-18 0 0,36 0-1,246 0 1,-194 0 0,-17 0-1,-35 0 1,-107 0-1,-34 0 1,-54 0 0,36 0-1,-18 0 1,-35 0 0,0 0 15,-71 0-16,18 0 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9:07.9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4621 8378 0,'18'0'31,"0"0"-15,-1 0 0,19 0-1,-19 0-15,1 0 16,17 18-16,-17-18 16,52 18-16,-34-18 15,211 35 16,-195-35-31,195 0 32,36 0-1,-178 0-15,1 0 15,-35 0-16,-18 0 1,-36 0 0,1 0-1,0 0 1,17 0 0,18 0-1,-35 0 16,-1 0 63,1 0-78,-1 0-16,1 0 15,0 0 1,52 0 0,-52 0-1,17 0-15,-17 0 94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9:14.19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6615 8361 0,'-18'0'62,"0"0"-46,1 0-16,-19 0 15,1 0 1,0 0 0,-89 0 15,-34 0 0,-19 0 0,71 0-15,18 0 0,35 0-1,18 0-15,-36 0 16,19 0-1,-1 0 1,-18 0 0,-17 0-1,17 0 17,1 0-17,34 0 1,1 0-1,-18 0 1,0 0 0,36 0-1,-54 0 1,18 0 0,36 0-1,-36 0 1,35 0-1,0 0 17,1 0-1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9:25.3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18397 12330 0,'0'-18'47,"0"0"-31,0 1-1,18 17-15,0 0 16,-1 0 0,1 0-1,35 0 16,35 0 1,-53 0-17,36 0 1,-18 0 0,17 0-1,-34 0 1,-1 0-16,18 0 15,0 0 1,0 0 0,0 0-1,17 0 17,-17 0-17,-18 0 1,18 0-1,0 0 1,35 0 0,1 0-1,-1 0 1,88 0 0,-88 0-1,1 0 1,-19 0-1,1 0 1,-18 0 0,52 0-1,1 0 17,35 0-17,-17 0 1,-18 0-1,-36 0 1,1 0 0,-36 0-16,36 0 15,17 0 1,0 0 0,18 0-1,-18 0 1,0 0-1,0 0 1,1 0 0,-1 0-1,0 0 17,35 0-17,36 0 1,-71-18-1,36 18 1,-18 0 0,-18 0-1,18 0 1,-18 0 0,35 0-1,1 0 1,-18 0-1,17 0 1,-70 0 0,53 0-1,-18 0 1,-17 0 15,-1 0-15,-17 0-1,18-18 1,-36 1 0,18 17-1,-18 0 1,0 0 0,1 0-1,17 0 1,-18 0-1,0 0 1,18 0 0,-35 0-1,35 0 1,0 0 15,17 0-15,-52 0-1,35 0 1,0 0 0,-18 0-1,18 0 1,0 0 0,17 0-1,1 0 1,-18 0-1,-18 0 1,0 0 0,1 0-1,16 0 1,-34 0 15,0 0-15,17 0-1,-17 0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0:51.0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10777 6791 0,'18'0'140,"0"0"-124,17 0-16,0 0 0,-17 0 15,-1 0 1,1 0-16,0 0 16,17 0-16,-17 0 15,17 0-15,-17 0 16,17 0-16,0 0 16,36 0-16,123 0 31,-18 0 0,18 0 0,-106 0 1,18 0-17,0 0 1,17 0-1,36 0 1,0 0 0,-53 0-1,17 0 1,-52 0 0,17 0-1,0 0 1,0 0-1,18 0 1,-18 0 0,1 0-1,-19 0 17,1 0-17,17 0 1,0 0-1,36 0 1,-36 0 0,0 0-1,18 0 1,17 0 0,-34 0-1,16 0 1,1 0-1,0 0 1,0 0 0,17 0-1,-17 0 1,18 0 15,-36 0-15,35 0-1,-35 0 1,-17 0 0,0 0-1,-54 0 1,19 0 0,-19 0-1,18 0 1,-17 0 15,17 0-15,18-18-1,-17 1 1,-19 17 0,1-18 15,-1 18-16,1-18 32,0 18-47,-1 0 16,1 0 0,0 0-1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0:54.1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12065 3281 0,'18'-18'63,"-1"18"-47,1 0-16,17 0 15,-17 0-15,70 18 31,88 35 1,-34-53-1,87 0 0,-123 0-15,35 0-1,-71 0 1,19 0 0,16 0-1,-34 0-15,17 0 16,18 0 0,35 0-1,18 0 16,17 0-15,-17 0 0,0 0-1,-1 0 1,36 0 0,18 0-1,-35 0 1,52 0-1,124 0 1,-106 0 0,17 0-1,-52 0 1,-71 0 0,18 0-1,-1 0 16,-34 0-15,17 0 0,0 0-1,18 0 1,0 0 0,35 0-1,-71 0 1,1 0-1,-36 0 1,0 0 0,0 0-1,0 0 1,1 0 0,-1 0-1,-18 0 1,19 0 15,52 0-15,-71 0-1,-35 0 1,18 0 0,0 0-1,0 0 1,0 0-1,18 0 1,-1 0 0,-17 0-1,18 0 1,-1 0 0,1 0-1,35 0 16,-36 0-15,-35 0 0,1 0-1,-1 0 1,-17 0 0,-1 0-1,19 0 16,-19 0-15,19 0 0,-19 0-1,1 0 1,-1 0-16,19 0 31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0:57.4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10795 9807 0,'18'0'47,"-1"0"-32,1 0 1,17 0-16,18 0 15,53 0 1,176 0 15,53 0 1,106 0-1,-264 0-16,17 0 1,-36 0 0,-34 0 15,-54 0-31,36 0 16,-17 0-1,-1 0 1,53 0-1,18 0 1,17 0 0,18 0-1,-53 0 1,-17 0 0,-1 0-1,-17 0 1,70 0-1,-52 0 1,-1 0 0,-35 0 15,-17 0-15,-36 0-1,1 0 1,16 0-1,19 0 1,35 0 0,-18 0-1,0 0 1,0 0 0,1 0-1,-36 0 1,-18 0-1,-18 0 1,19 0 0,-19 0 15,19 0-15,-19 0 15,1 0-16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00.9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12277 10830 0,'17'0'16,"1"0"-16,0 0 16,-1 0-1,1 0-15,0 0 16,17 0-16,35 0 15,142 0 17,141 0-1,-89 0 16,-123 0-32,18 0 1,0 0 0,17 0-1,18 0 1,-88 0-16,88 0 16,-17 0-1,-1 0 1,-17 0-1,0 0 1,35 0 0,-18 0-1,-53 0 1,-17 0 15,-18 0-15,-17 0-1,-18 0 1,-35 0-16,-1 0 16,1 0-1,17 0 1,-17 0 0,-1 0-1,19 0 16,-19 0-15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02.8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10742 11395 0,'0'0'0,"18"0"15,-1 0 1,1 0 0,17 0-1,18 0-15,-18 0 16,18 0-16,36 0 16,-36 0-16,52 0 15,1 0-15,494 0 47,0 0-16,317 0 1,176 0 14,-740 0-30,-106 0 0,-53 0-1,0 0 1,-17 0 0,-1 0-1,18 0 1,-88 0-16,53 0 15,-18 0 1,-35 0 0,-36 0-1,-17 0 1,-35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1:03.1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10548 8061 0,'0'0'0,"18"0"141,-1 0-141,1 0 15,0 0 1,-1 0-16,1 0 16,17 0-16,0 0 15,1 0-15,17 0 16,176 0 15,124 0 16,70 0-16,-229 0-15,-18 0 0,-34 0-1,-1 0 1,-18 0-1,18 0 1,-88 0-16,106 0 16,0 0-1,35 0 1,-36 0 0,19 0-1,-18 0 1,-18 0 15,-35 0-15,-1 0-1,19 0 1,-18 0 0,35 0-1,88 0 1,-88 0-1,-17 0 1,-1 0 0,18 0-1,-35 0 1,18 0 0,-19 0-1,37 0 1,34 0 15,18 0-15,-18 0-1,-87 0-15,52 0 16,-18 0 0,1 0-1,-36 0 1,18 0-1,-18 0 1,18 0 0,-1 0-1,37 0 1,-54 0 0,18 0-1,-18 0 1,0 0 15,-35 0-15,0 0-1,17 0 1,1 0 0,0 0-1,-1 0 1,-17 0-1,18 0 1,-1 0 0,18 0-1,-17 0 1,52 0 0,-52 0-1,-1 0 1,-17 0 15,53 0-15,-18 0-1,1 0 1,16 0 0,19 0-1,-18 0 1,-18 0-1,-18 0 1,54 0 0,-71 0-1,17 0 1,-34 0 0,52 0-1,-18 0 1,-17 0 15,-17 0-15,17 0-1,-1 0 1,-34 0 0,17 0-1,36 0 1,-53 0-1,17 0 1,-18 0 0,19 0-1,-19 0 1,1 0 15,17 0-15,1 0-1,-19 0 17,19 0-17,-19 0 1,18 0 0,1 0-1,-1 0 1,0 0-1,-17 0 17,0 0-32,-1 0 15,1 0 1,-1 0 0,1 0-1,0 0 16,-1 0-15,1 0 0,0 0 62,-1 0-78,1 0 31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05.3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10672 11924 0,'17'0'31,"1"0"-15,17 0-16,-17 0 15,17 0 1,18 0-16,17 0 16,89 0-1,159 0 17,87 0-1,-69 0 0,-142 0-15,-18 0-1,18 0 1,88 0 0,0 0-1,-70 0 1,-124 0-16,18 0 31,-18 0-15,18 0-1,-18 0 1,18 0 0,18 0-1,-71 0 1,17 0-1,-17 0 1,0 0 0,-18 0-1,53 0 1,-17 0 0,-36 0-1,18 0 1,0 0-1,-35 0 17,52 0-17,-17 0 1,0 0 0,-35 0-1,17 0 1,18 0-1,-35 0 1,35 0 0,-18 0-1,-18 0 1,1 0 0,0 0-1,17 0 1,-17 0 31,-1 0-32,19 0 32,-19 0-31,1 0-16,17 0 15,-17 0 17,-1 0-1,1 0 16,0 0-47,17 0 15,-17 0 1,-1 0 15,1 0-15,0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11.67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12629 13688 0,'18'0'47,"0"0"-31,-1 17-16,1-17 16,0 36-1,123-1 16,123-35 1,54 0-1,-124 0 0,-35 0-15,-18 0-1,-18 0 1,-35 0-16,71 0 16,18 0-1,-19 0 1,-17 0 0,18 0-1,-53 0 1,17 0-1,-17 0 1,-35 0 0,17 0-1,0 0 17,36 0-17,-36 0 1,0 0-1,18 0 1,-18 0 0,0 0-1,1 0 1,-1 0 0,0 0-1,35 0 1,1 0-1,-1 0 1,-17 0 0,35 0-1,-53 0 17,18 0-17,-18 0 1,1 0-1,-19 0 1,1 0 0,-18 0-1,17 0 1,1 0 0,-1 0-1,-17 0 1,35 0-1,-35 0 1,0 0 0,18 0-1,-18 0 1,0 0 15,17 0-15,1 0-1,-18 0 1,0 0 0,35 0-1,18 0 1,-53 0 0,105 0-1,-69 0 1,-1 0-1,0 0 1,18 0 0,0 0-1,-1 0 1,-16 0 15,-19 0-15,18 0-1,-17 0 1,-1 0 0,54 0-1,-53 0 1,-1 0 0,-17 0-1,0 0 1,0 0-1,0 0 1,-36 0 0,36 0-1,-17 0 1,-1 0 15,18 0-15,35 0-1,-53 0 1,18 0 0,0 0-1,-18 0 1,18 0 0,-17 0-1,-1 0 1,-18 0-1,19 0 1,-1 0 0,-17 0-1,35 0 1,-18 0 0,-18 0 15,36 0-16,18 0 1,0 0 0,-36 0-1,35 0 1,1 0 0,17 18-1,-17-1 1,-18-17-1,-18 0 1,35 0 0,-17 0-1,-35 0 1,35 0 0,-18 0 15,-17 0-16,17 0 1,0 0 0,1 0-1,-19 0 1,19 0 0,-1 0-1,0 0 1,0 0-1,1 0 1,-19 0 0,19 0-1,-1 0 1,-18 0 0,19 0 15,17 0-16,17 0 1,-34 0 0,16 0-1,37 0 1,-54 0 0,18 0-1,-18 0 1,-17 0-1,17 0 1,0 0 0,1 0-1,-1 0 1,18 0 0,-18 0-1,-17 0 16,35 0-15,-36 0 0,19 0-1,-19 0 1,18 0 0,-17 0-1,0 0 16,-1 0-15,1 0 0,17 0-1,-17 0 1,0 0 0,-1 0 155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15.5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12647 14411 0,'18'0'62,"-1"0"-62,1 0 16,17 0-16,1 0 15,34 0-15,71 0 16,194 0 15,142 0 1,-142 0-1,-212 0-16,1 0 17,-1 0-17,-17 0 1,17 0 0,-34 0-1,-1 0 1,-35 0-16,53 0 15,17 0 1,-17 0 0,17 0-1,-17 0 1,35 0 0,-35 0-1,18 0 1,-36 0-1,-53 0 17,53 0-17,71 0 1,-106 0 0,0 0-1,0-18 1,17 18-1,-34 0 1,17 0 0,-1 0-1,1 0 1,-35 0 15,0 0-15,-1 0-1,1-17 17,0-1 671,-1 18-688,1 0 1,17 0-16,-17 0 16,35 0-16,-18 0 15,18 0-15,-18 0 16,71 0 0,176-18 15,212 18 0,88 0 0,-370 0-15,-53 0 0,-18 0-1,-18 0 1,36 0-1,0 0 1,-71 0 0,88 0-1,-17 0 1,0 0 0,35 0-1,-35 0 1,-1 0-1,-34 0 1,-54 0 0,-17 0-1,18 0 1,-18 0 0,17 0-1,107 0 1,-71 0-1,-54 0 17,19 0-17,0 0 1,-36 0 0,35 0-1,-17 0 1,18 0-1,-18 0 1,70 0 0,-17 0-1,88 0 1,-35 0 0,0 0-1,-1 0 1,-17 0-1,-52 0 1,-36 0 15,-1 0-15,-16 0 0,17 0-1,0 0 1,-18 0-1,18 0 1,35 0 0,-35 0-1,0 0 1,0 0 0,-18 0-1,18 0 1,-18 0-1,0 0 1,18 0 15,0-17-15,0-1 0,-17 18-1,34-17 1,-35 17-1,18-18 1,-17 18 0,-19 0-1,1 0 1,-1 0 93,-17-18-109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18.5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12577 14834 0,'0'0'0,"52"0"31,-34 0-31,0 0 16,-1 0-1,1 0-15,0 0 16,35 0 0,52 0 15,37 0 0,104 0 0,-140 0-15,18 0 0,-1 0-1,18 0 17,-88 0-32,35 0 15,195 0 1,-36 0-1,-89 0 1,19 0 0,-18 0-1,-71 0 1,0 0 0,-18 0-1,19 0 1,-36 0-1,-18 0 1,18 0 0,-18 0-16,18 0 15,-18 0 17,18 0-17,0 0 1,-18 0 15,-17 0-15,0 0-1,17 0 1,-17 0 15,-1 0 0,1 0-15,-1 0-16,1 0 16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27.5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16016 14887 0,'0'0'0,"35"0"15,-17 0-15,17 0 16,1 0-16,-1 0 15,0 0-15,0 0 16,18 0-16,0 0 16,18 0-16,17 0 15,-17 0-15,564 0 47,335 0 0,-265 0 0,-193 0-16,-336 0-15,-35 0-1,18 0 1,0 0 0,0 0-1,17 0 1,18 0 0,-123 0-16,87 0 15,-17 0 1,-52 0-1,-1 0 1,0 0 0,53 0 15,-17 0-15,17 0-1,-53 0 1,0 0-1,-17 0 1,52 0 0,71 0-1,-70 0 1,17 0 0,-35 0-1,17 0 1,-17 0-1,17 0 1,36 0 0,-53 0-1,-18 0 17,0 0-17,-17 0 1,35 0-1,-36-17 1,1 17 0,-36 0-1,36 0 1,-1 0 0,-17 0-1,-18 0 1,18 0-1,-17 0 1,-1-18 0,0 0-1,53 18 17,-52 0-17,-1 0 1,-18 0-1,19-17 17,-19 17-17,1-18 1,0 18 0,-1-18-1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5:01:30.6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12471 15293 0,'17'0'0,"-17"18"15,18-18 1,0 0-16,-1 0 16,-17 17-1,18-17 1,0 0 15,-1 0-15,1 0 15,-1 18-15,19-18-1,-19 0 63,1 0-62,0 17 0,17 1-1,-17-18 1,17 0-1,18 0 1,0 0 0,70 0-1,-17 0 1,17 0 0,-70 0-16,53 0 15,-35 0 1,-1 0-1,1 0 1,-1 0 0,-17 0-1,18 0 1,52 0 15,-34 0-15,-37 0-1,-16 0 1,17 0 0,-36 0-16,1 0 15,53 0 1,-1 0 0,1 0-1,-1 0 1,-35 0-1,36 0 1,-18 0 0,17 0-1,-52 0 1,35 0 15,0 0-15,0 0-1,0-35 1,0 35 0,-18-18-1,-35 1 1,35 17 0,1 0-1,-1 0 1,-18-18-1,1 0 1,0 18 0,-1-17-1,-34 17 188,-19 0-203,19 0 16,-1 17-16,1-17 16,-36 0-1,17 18 1,-17-18 0,1 18-1,-19-1 16,-17 1-15,0-18 0,-1 0-1,19 0 1,-18 0 0,-18 0-1,53 0-15,-53 0 16,18 0-1,17 0 1,-52 0 0,-1 0-1,36 0 1,0 0 0,17 0 15,1 0-16,-18 0 1,17 0 0,1 0-1,-36 0 1,53 0 0,0 0-1,0 0 1,35 0-1,-52 0 1,17 0 0,0 0-1,35 0 1,-17 0 0,17 0-1,1 0 16,-1 0 48,0 0-48,1 17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1:14.88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15699 12823 0,'17'18'16,"1"-18"0,0 18-1,-1-18-15,1 17 16,-1 1-1,1-18-15,0 18 16,17-18 0,-17 0-16,70 17 31,-71-17-31,178 0 31,-72 0-15,36 0-1,-18 0 1,-53 0 15,-17 0-15,-1 0 0,18 0-1,-17 0 1,-1 0-1,1 0 1,-18 0 0,17 0-1,89 0 1,-35 0 0,17 0-1,-53 0 1,0 0-1,-17 0 1,-1 0 15,1 0-15,-18 0 0,17 0-1,-17 0 1,18 0-1,52 0 1,-35 0 0,1 0-1,-19 0 1,18 0 0,-17 0-1,17 0 1,-17 0-1,-1 0 17,-17 0-17,18 0 1,17 0 0,35 0-1,-52 0 1,-18 0-1,0 0 1,-18 0 0,53 0-1,0 0 1,-17 0 0,-18 0-1,18 0 1,17 0-1,-18 0 1,1 0 0,-1 0 15,-17 0-15,0 0-1,-35 0 1,35 0-1,0 0 1,-18 0 0,18 0-1,0 0 1,-36 0 0,19 0-1,17 0 1,17 0-1,-17 0 1,-18 0 0,36-35 15,-18 17-15,-36 18-1,1-17 1,17 17-1,-17 0 17,0-18-17,-1 0 1,1 18 0,17 0-16,-17 0 46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1:22.4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15910 14023 0,'18'0'16,"0"0"-16,17 0 16,0 0-1,18 0-15,18 0 16,-1 0-16,-17 0 16,35 0-16,18 0 15,-35 0-15,123 0 16,141 0 31,35 0-16,-52 0 0,35 0 0,-301 0-31,54 0 16,18 0 0,-18 0-1,35 0 1,-18 0 0,18 0-1,0 0 1,18 0 15,0 0-15,0 0-1,105 0 1,-123 0 0,-35 0-1,-18 0 1,-17 0-1,-1 0 1,19 0 0,-19 0-1,18 0 1,18 0 0,-18 0-1,18 0 1,-18 0-1,54 0 17,-54 0-17,0 0 1,0 0 0,36 0-1,-54 0 1,36 0-1,-18 0 1,-17 0 0,-1 0-1,1 0 1,-18 0 0,17 0-1,-34 0-15,34 0 16,-17 0-1,0 0 17,-18 0-17,18 0 1,18 0 0,-18 0-1,0 0 1,17 0-1,-17 0 1,-18 0 0,18 0-1,18 0 1,-54 0 0,19 0-1,-1 0 1,-17 0-1,17-18 32,-17 18-31,-1 0 0,1 0-1,-1 0 16,1 0 16,0-17-15,-1 17-17,1-18 1,17 18 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1:25.15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10619 14570 0,'0'0'0,"88"0"32,-53 0-32,18 0 15,0 0-15,0 0 16,17-18-16,-34 18 15,-1-18-15,18 18 16,0 0-16,35 0 16,124 0 31,-36 0-16,0 0 0,54 0 0,-177 0-31,70 0 16,-17 0 0,35 0-1,-17 0 1,-1 0-1,-17 0 1,35 0 0,-35 0 15,35 0-15,-35 0-1,17 0 1,36 0-1,-36 0 1,-34 0 0,52 0-1,17 0 1,19 0 0,17 0-1,-35 0 1,-1 0-1,1 0 1,-53 0 0,-35 0-1,-1 0 17,-17 0-17,-18 0 1,-17 0-1,0 0 17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1:43.96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13088 8661 0,'18'0'62,"17"-18"-30,18 0-32,-18 18 15,18 0 1,18 0 15,34 0 0,-34 0 1,-36 0-17,-17 0 1,17 0-1,-17 0-15,35 0 16,-18 0 0,0 0 15,18 0-15,-35 0-1,17 0 1,0 0-1,36 0 1,-36 0 0,18 0-1,0 0 1,-18 0 0,54 0-1,-19 0 1,18 0-1,-17 0 1,17 0 0,18 0 15,-18 0-15,36 0-1,-36 0 1,0 0-1,18 0 1,0 0 0,-18 0-1,0 0 1,18 0 0,-18 0-1,18 0 1,0 0-1,17 0 1,-35 0 0,1 0 15,-19 0-15,1 0-1,17 0 1,-18 0-1,-34 0 1,-1 0 0,0 0-1,1 0 1,-1 0 0,0 0-1,-17 0 1,-1 0-1,1 0 32,0 0-31,-1 0 0,1 0-1,-18-17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1-03-14T14:51:46.6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16880 8643 0,'0'0'0,"124"0"16,-54 0-16,-17 0 15,0 0-15,18 0 16,-1 0-16,-17 0 15,-17 0-15,34 0 16,-17 0-16,-18 0 16,54 0-1,16 0 17,54 0-1,0 0 0,-71 0-15,0 0-1,18 0 1,-88 0 0,52 0-1,1 0 1,-1 0-1,1 0 1,-18 0 0,-18 0-1,18 0 1,0 0 0,-35 0-1,17 0 1,18 0-1,-18 0 1,0 0 0,-17 0-16,17 0 15,-17 0 1,17 0 15,0 0-15,-17 0-1,0 0 1,17 0 0,0 0-1,-17 0 1,-18-18 15,35 1-15,-17 17-16,0 0 31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14/03/2021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customXml" Target="../ink/ink30.xml"/><Relationship Id="rId7" Type="http://schemas.openxmlformats.org/officeDocument/2006/relationships/customXml" Target="../ink/ink32.xml"/><Relationship Id="rId12" Type="http://schemas.openxmlformats.org/officeDocument/2006/relationships/image" Target="../media/image43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emf"/><Relationship Id="rId11" Type="http://schemas.openxmlformats.org/officeDocument/2006/relationships/customXml" Target="../ink/ink34.xml"/><Relationship Id="rId5" Type="http://schemas.openxmlformats.org/officeDocument/2006/relationships/customXml" Target="../ink/ink31.xml"/><Relationship Id="rId10" Type="http://schemas.openxmlformats.org/officeDocument/2006/relationships/image" Target="../media/image42.emf"/><Relationship Id="rId4" Type="http://schemas.openxmlformats.org/officeDocument/2006/relationships/image" Target="../media/image39.emf"/><Relationship Id="rId9" Type="http://schemas.openxmlformats.org/officeDocument/2006/relationships/customXml" Target="../ink/ink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customXml" Target="../ink/ink40.xml"/><Relationship Id="rId18" Type="http://schemas.openxmlformats.org/officeDocument/2006/relationships/image" Target="../media/image54.emf"/><Relationship Id="rId3" Type="http://schemas.openxmlformats.org/officeDocument/2006/relationships/customXml" Target="../ink/ink35.xml"/><Relationship Id="rId21" Type="http://schemas.openxmlformats.org/officeDocument/2006/relationships/customXml" Target="../ink/ink44.xml"/><Relationship Id="rId7" Type="http://schemas.openxmlformats.org/officeDocument/2006/relationships/customXml" Target="../ink/ink37.xml"/><Relationship Id="rId12" Type="http://schemas.openxmlformats.org/officeDocument/2006/relationships/image" Target="../media/image51.emf"/><Relationship Id="rId17" Type="http://schemas.openxmlformats.org/officeDocument/2006/relationships/customXml" Target="../ink/ink42.xml"/><Relationship Id="rId2" Type="http://schemas.openxmlformats.org/officeDocument/2006/relationships/image" Target="../media/image46.png"/><Relationship Id="rId16" Type="http://schemas.openxmlformats.org/officeDocument/2006/relationships/image" Target="../media/image53.emf"/><Relationship Id="rId20" Type="http://schemas.openxmlformats.org/officeDocument/2006/relationships/image" Target="../media/image5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emf"/><Relationship Id="rId11" Type="http://schemas.openxmlformats.org/officeDocument/2006/relationships/customXml" Target="../ink/ink39.xml"/><Relationship Id="rId24" Type="http://schemas.openxmlformats.org/officeDocument/2006/relationships/image" Target="../media/image57.emf"/><Relationship Id="rId5" Type="http://schemas.openxmlformats.org/officeDocument/2006/relationships/customXml" Target="../ink/ink36.xml"/><Relationship Id="rId15" Type="http://schemas.openxmlformats.org/officeDocument/2006/relationships/customXml" Target="../ink/ink41.xml"/><Relationship Id="rId23" Type="http://schemas.openxmlformats.org/officeDocument/2006/relationships/customXml" Target="../ink/ink45.xml"/><Relationship Id="rId10" Type="http://schemas.openxmlformats.org/officeDocument/2006/relationships/image" Target="../media/image50.emf"/><Relationship Id="rId19" Type="http://schemas.openxmlformats.org/officeDocument/2006/relationships/customXml" Target="../ink/ink43.xml"/><Relationship Id="rId4" Type="http://schemas.openxmlformats.org/officeDocument/2006/relationships/image" Target="../media/image47.emf"/><Relationship Id="rId9" Type="http://schemas.openxmlformats.org/officeDocument/2006/relationships/customXml" Target="../ink/ink38.xml"/><Relationship Id="rId14" Type="http://schemas.openxmlformats.org/officeDocument/2006/relationships/image" Target="../media/image52.emf"/><Relationship Id="rId22" Type="http://schemas.openxmlformats.org/officeDocument/2006/relationships/image" Target="../media/image5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emf"/><Relationship Id="rId2" Type="http://schemas.openxmlformats.org/officeDocument/2006/relationships/image" Target="../media/image2.png"/><Relationship Id="rId16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customXml" Target="../ink/ink4.xml"/><Relationship Id="rId1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13" Type="http://schemas.openxmlformats.org/officeDocument/2006/relationships/customXml" Target="../ink/ink13.xml"/><Relationship Id="rId18" Type="http://schemas.openxmlformats.org/officeDocument/2006/relationships/image" Target="../media/image19.emf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12" Type="http://schemas.openxmlformats.org/officeDocument/2006/relationships/image" Target="../media/image16.emf"/><Relationship Id="rId17" Type="http://schemas.openxmlformats.org/officeDocument/2006/relationships/customXml" Target="../ink/ink15.xml"/><Relationship Id="rId2" Type="http://schemas.openxmlformats.org/officeDocument/2006/relationships/image" Target="../media/image11.png"/><Relationship Id="rId16" Type="http://schemas.openxmlformats.org/officeDocument/2006/relationships/image" Target="../media/image18.emf"/><Relationship Id="rId20" Type="http://schemas.openxmlformats.org/officeDocument/2006/relationships/image" Target="../media/image2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11" Type="http://schemas.openxmlformats.org/officeDocument/2006/relationships/customXml" Target="../ink/ink12.xml"/><Relationship Id="rId5" Type="http://schemas.openxmlformats.org/officeDocument/2006/relationships/customXml" Target="../ink/ink9.xml"/><Relationship Id="rId15" Type="http://schemas.openxmlformats.org/officeDocument/2006/relationships/customXml" Target="../ink/ink14.xml"/><Relationship Id="rId10" Type="http://schemas.openxmlformats.org/officeDocument/2006/relationships/image" Target="../media/image15.emf"/><Relationship Id="rId19" Type="http://schemas.openxmlformats.org/officeDocument/2006/relationships/customXml" Target="../ink/ink16.xml"/><Relationship Id="rId4" Type="http://schemas.openxmlformats.org/officeDocument/2006/relationships/image" Target="../media/image12.emf"/><Relationship Id="rId9" Type="http://schemas.openxmlformats.org/officeDocument/2006/relationships/customXml" Target="../ink/ink11.xml"/><Relationship Id="rId14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13" Type="http://schemas.openxmlformats.org/officeDocument/2006/relationships/customXml" Target="../ink/ink22.xml"/><Relationship Id="rId18" Type="http://schemas.openxmlformats.org/officeDocument/2006/relationships/image" Target="../media/image29.emf"/><Relationship Id="rId3" Type="http://schemas.openxmlformats.org/officeDocument/2006/relationships/customXml" Target="../ink/ink17.xml"/><Relationship Id="rId21" Type="http://schemas.openxmlformats.org/officeDocument/2006/relationships/customXml" Target="../ink/ink26.xml"/><Relationship Id="rId7" Type="http://schemas.openxmlformats.org/officeDocument/2006/relationships/customXml" Target="../ink/ink19.xml"/><Relationship Id="rId12" Type="http://schemas.openxmlformats.org/officeDocument/2006/relationships/image" Target="../media/image26.emf"/><Relationship Id="rId17" Type="http://schemas.openxmlformats.org/officeDocument/2006/relationships/customXml" Target="../ink/ink24.xml"/><Relationship Id="rId2" Type="http://schemas.openxmlformats.org/officeDocument/2006/relationships/image" Target="../media/image21.png"/><Relationship Id="rId16" Type="http://schemas.openxmlformats.org/officeDocument/2006/relationships/image" Target="../media/image28.emf"/><Relationship Id="rId20" Type="http://schemas.openxmlformats.org/officeDocument/2006/relationships/image" Target="../media/image3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11" Type="http://schemas.openxmlformats.org/officeDocument/2006/relationships/customXml" Target="../ink/ink21.xml"/><Relationship Id="rId5" Type="http://schemas.openxmlformats.org/officeDocument/2006/relationships/customXml" Target="../ink/ink18.xml"/><Relationship Id="rId15" Type="http://schemas.openxmlformats.org/officeDocument/2006/relationships/customXml" Target="../ink/ink23.xml"/><Relationship Id="rId10" Type="http://schemas.openxmlformats.org/officeDocument/2006/relationships/image" Target="../media/image25.emf"/><Relationship Id="rId19" Type="http://schemas.openxmlformats.org/officeDocument/2006/relationships/customXml" Target="../ink/ink25.xml"/><Relationship Id="rId4" Type="http://schemas.openxmlformats.org/officeDocument/2006/relationships/image" Target="../media/image22.emf"/><Relationship Id="rId9" Type="http://schemas.openxmlformats.org/officeDocument/2006/relationships/customXml" Target="../ink/ink20.xml"/><Relationship Id="rId14" Type="http://schemas.openxmlformats.org/officeDocument/2006/relationships/image" Target="../media/image27.emf"/><Relationship Id="rId22" Type="http://schemas.openxmlformats.org/officeDocument/2006/relationships/image" Target="../media/image3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customXml" Target="../ink/ink27.xml"/><Relationship Id="rId7" Type="http://schemas.openxmlformats.org/officeDocument/2006/relationships/customXml" Target="../ink/ink29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emf"/><Relationship Id="rId5" Type="http://schemas.openxmlformats.org/officeDocument/2006/relationships/customXml" Target="../ink/ink28.xml"/><Relationship Id="rId4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VENDA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https://g1.globo.com/economia/noticia/2021/03/12/vendas-no-varejo-caem-02percent-em-janeiro.ghtml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A6D5273-E281-43F9-92CB-A09219305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0"/>
            <a:ext cx="9645801" cy="6193323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E0D820CB-8F5D-4B63-B6D0-E05081CDC64B}"/>
                  </a:ext>
                </a:extLst>
              </p14:cNvPr>
              <p14:cNvContentPartPr/>
              <p14:nvPr/>
            </p14:nvContentPartPr>
            <p14:xfrm>
              <a:off x="1905120" y="2533680"/>
              <a:ext cx="235620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E0D820CB-8F5D-4B63-B6D0-E05081CDC64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89280" y="2470320"/>
                <a:ext cx="2387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4A79EFB8-1CB9-413D-878C-75C0C125AA84}"/>
                  </a:ext>
                </a:extLst>
              </p14:cNvPr>
              <p14:cNvContentPartPr/>
              <p14:nvPr/>
            </p14:nvContentPartPr>
            <p14:xfrm>
              <a:off x="1720800" y="2774880"/>
              <a:ext cx="234360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4A79EFB8-1CB9-413D-878C-75C0C125AA8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4960" y="2711520"/>
                <a:ext cx="23749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0305510-2AEE-4143-9A78-9FD072C6B605}"/>
                  </a:ext>
                </a:extLst>
              </p14:cNvPr>
              <p14:cNvContentPartPr/>
              <p14:nvPr/>
            </p14:nvContentPartPr>
            <p14:xfrm>
              <a:off x="1663560" y="3016080"/>
              <a:ext cx="660960" cy="259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0305510-2AEE-4143-9A78-9FD072C6B60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47720" y="2952720"/>
                <a:ext cx="6922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7A2257EE-A8B0-4525-B212-41BBD42938A2}"/>
                  </a:ext>
                </a:extLst>
              </p14:cNvPr>
              <p14:cNvContentPartPr/>
              <p14:nvPr/>
            </p14:nvContentPartPr>
            <p14:xfrm>
              <a:off x="1727280" y="3009960"/>
              <a:ext cx="65448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7A2257EE-A8B0-4525-B212-41BBD42938A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711440" y="2946600"/>
                <a:ext cx="685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6697D93C-9155-453A-AF4C-24004D237BA8}"/>
                  </a:ext>
                </a:extLst>
              </p14:cNvPr>
              <p14:cNvContentPartPr/>
              <p14:nvPr/>
            </p14:nvContentPartPr>
            <p14:xfrm>
              <a:off x="6622920" y="4400640"/>
              <a:ext cx="2369160" cy="385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6697D93C-9155-453A-AF4C-24004D237BA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607080" y="4337280"/>
                <a:ext cx="2400480" cy="16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70549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13612" y="557303"/>
            <a:ext cx="1600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AUMENTO E ESCASSEZ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8B7B460-D72F-4FE7-92F0-5E065E534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602" y="280089"/>
            <a:ext cx="3142382" cy="62103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C6E4D6C-9F8E-4E80-BA5B-DC4F54482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567" y="108639"/>
            <a:ext cx="2342453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479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13612" y="557303"/>
            <a:ext cx="1600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AUMENTO E ESCASSEZ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https://epocanegocios.globo.com/Empresa/noticia/2021/03/alem-da-falta-de-componentes-industria-automotiva-enfrenta-inflacao-do-aco-diz-presidente-mundial-da-stellantis.html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5346A3B-C4FE-4CF3-AE1F-A684153EA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385" y="0"/>
            <a:ext cx="5341829" cy="60388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8644DFD4-493A-4102-9714-EDCA888F6084}"/>
                  </a:ext>
                </a:extLst>
              </p14:cNvPr>
              <p14:cNvContentPartPr/>
              <p14:nvPr/>
            </p14:nvContentPartPr>
            <p14:xfrm>
              <a:off x="3879720" y="2419200"/>
              <a:ext cx="1842120" cy="2592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8644DFD4-493A-4102-9714-EDCA888F608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63880" y="2355840"/>
                <a:ext cx="18734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D0CEC5D3-B23D-4B80-B7A9-B3EFE84D2215}"/>
                  </a:ext>
                </a:extLst>
              </p14:cNvPr>
              <p14:cNvContentPartPr/>
              <p14:nvPr/>
            </p14:nvContentPartPr>
            <p14:xfrm>
              <a:off x="4343400" y="1174680"/>
              <a:ext cx="2889720" cy="2592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D0CEC5D3-B23D-4B80-B7A9-B3EFE84D221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27560" y="1111320"/>
                <a:ext cx="292104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BF5952F4-F40F-4D24-A7F7-AA3434A23921}"/>
                  </a:ext>
                </a:extLst>
              </p14:cNvPr>
              <p14:cNvContentPartPr/>
              <p14:nvPr/>
            </p14:nvContentPartPr>
            <p14:xfrm>
              <a:off x="3886200" y="3530520"/>
              <a:ext cx="177840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BF5952F4-F40F-4D24-A7F7-AA3434A2392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70360" y="3467160"/>
                <a:ext cx="18097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Tinta 8">
                <a:extLst>
                  <a:ext uri="{FF2B5EF4-FFF2-40B4-BE49-F238E27FC236}">
                    <a16:creationId xmlns:a16="http://schemas.microsoft.com/office/drawing/2014/main" id="{CDC21659-01B7-4E39-ADB2-1FBFD7367EAF}"/>
                  </a:ext>
                </a:extLst>
              </p14:cNvPr>
              <p14:cNvContentPartPr/>
              <p14:nvPr/>
            </p14:nvContentPartPr>
            <p14:xfrm>
              <a:off x="4419720" y="3898800"/>
              <a:ext cx="1378080" cy="360"/>
            </p14:xfrm>
          </p:contentPart>
        </mc:Choice>
        <mc:Fallback>
          <p:pic>
            <p:nvPicPr>
              <p:cNvPr id="9" name="Tinta 8">
                <a:extLst>
                  <a:ext uri="{FF2B5EF4-FFF2-40B4-BE49-F238E27FC236}">
                    <a16:creationId xmlns:a16="http://schemas.microsoft.com/office/drawing/2014/main" id="{CDC21659-01B7-4E39-ADB2-1FBFD7367EA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403880" y="3835440"/>
                <a:ext cx="1409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136E1E1F-A780-4AD0-B6F4-721FD6691992}"/>
                  </a:ext>
                </a:extLst>
              </p14:cNvPr>
              <p14:cNvContentPartPr/>
              <p14:nvPr/>
            </p14:nvContentPartPr>
            <p14:xfrm>
              <a:off x="3867120" y="4102200"/>
              <a:ext cx="2153160" cy="36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136E1E1F-A780-4AD0-B6F4-721FD669199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851280" y="4038840"/>
                <a:ext cx="21844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E1389EA8-5EA8-46B8-8360-E2B8CEBEAD62}"/>
                  </a:ext>
                </a:extLst>
              </p14:cNvPr>
              <p14:cNvContentPartPr/>
              <p14:nvPr/>
            </p14:nvContentPartPr>
            <p14:xfrm>
              <a:off x="3841920" y="4292640"/>
              <a:ext cx="175932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E1389EA8-5EA8-46B8-8360-E2B8CEBEAD6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826080" y="4229280"/>
                <a:ext cx="1790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AB2A0607-E2DF-4B5F-B9F3-4F75D9D55462}"/>
                  </a:ext>
                </a:extLst>
              </p14:cNvPr>
              <p14:cNvContentPartPr/>
              <p14:nvPr/>
            </p14:nvContentPartPr>
            <p14:xfrm>
              <a:off x="4546440" y="4927680"/>
              <a:ext cx="3873960" cy="4464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AB2A0607-E2DF-4B5F-B9F3-4F75D9D5546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530600" y="4864320"/>
                <a:ext cx="390528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25574310-8657-46ED-ABCA-8CFB0DAEF339}"/>
                  </a:ext>
                </a:extLst>
              </p14:cNvPr>
              <p14:cNvContentPartPr/>
              <p14:nvPr/>
            </p14:nvContentPartPr>
            <p14:xfrm>
              <a:off x="4552920" y="5130720"/>
              <a:ext cx="4108680" cy="5760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25574310-8657-46ED-ABCA-8CFB0DAEF33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537080" y="5067360"/>
                <a:ext cx="41400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28A1FFFA-EC35-47A3-A788-52C17BB81B30}"/>
                  </a:ext>
                </a:extLst>
              </p14:cNvPr>
              <p14:cNvContentPartPr/>
              <p14:nvPr/>
            </p14:nvContentPartPr>
            <p14:xfrm>
              <a:off x="4527720" y="5340240"/>
              <a:ext cx="116856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28A1FFFA-EC35-47A3-A788-52C17BB81B30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511880" y="5276880"/>
                <a:ext cx="11998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7FF6418D-C3BF-4DFD-9A4A-AE1AD9AB1593}"/>
                  </a:ext>
                </a:extLst>
              </p14:cNvPr>
              <p14:cNvContentPartPr/>
              <p14:nvPr/>
            </p14:nvContentPartPr>
            <p14:xfrm>
              <a:off x="5765760" y="5321160"/>
              <a:ext cx="3003840" cy="3852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7FF6418D-C3BF-4DFD-9A4A-AE1AD9AB159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749920" y="5257800"/>
                <a:ext cx="303516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1488DE95-4F72-4AA9-A2A9-8FFAB05D1E9C}"/>
                  </a:ext>
                </a:extLst>
              </p14:cNvPr>
              <p14:cNvContentPartPr/>
              <p14:nvPr/>
            </p14:nvContentPartPr>
            <p14:xfrm>
              <a:off x="4489560" y="5492880"/>
              <a:ext cx="990720" cy="4464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1488DE95-4F72-4AA9-A2A9-8FFAB05D1E9C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73720" y="5429520"/>
                <a:ext cx="1022040" cy="17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7607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64914" y="128623"/>
            <a:ext cx="15622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EMPREGO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CD04203-D147-424F-BF21-F28F09E76D9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https://economia.uol.com.br/noticias/estadao-conteudo/2021/03/11/guedes-empresa-vai-poder-cortar-salario-com-antecipacao-de-seguro-desemprego.htm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562ACC4-E0B7-4499-92C7-1A933C731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874" y="0"/>
            <a:ext cx="7293421" cy="624090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DE5C88E9-3A12-4F22-8240-B0EF5E134A25}"/>
                  </a:ext>
                </a:extLst>
              </p14:cNvPr>
              <p14:cNvContentPartPr/>
              <p14:nvPr/>
            </p14:nvContentPartPr>
            <p14:xfrm>
              <a:off x="3790800" y="2489040"/>
              <a:ext cx="2413440" cy="68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DE5C88E9-3A12-4F22-8240-B0EF5E134A2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74960" y="2425680"/>
                <a:ext cx="244476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80FF31D3-3895-431E-92CC-DE302BCFD7F6}"/>
                  </a:ext>
                </a:extLst>
              </p14:cNvPr>
              <p14:cNvContentPartPr/>
              <p14:nvPr/>
            </p14:nvContentPartPr>
            <p14:xfrm>
              <a:off x="4788000" y="2711520"/>
              <a:ext cx="1257480" cy="648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80FF31D3-3895-431E-92CC-DE302BCFD7F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772160" y="2648160"/>
                <a:ext cx="128880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FE1533C2-ABB1-4AAB-8F79-E15A49019EE2}"/>
                  </a:ext>
                </a:extLst>
              </p14:cNvPr>
              <p14:cNvContentPartPr/>
              <p14:nvPr/>
            </p14:nvContentPartPr>
            <p14:xfrm>
              <a:off x="6045120" y="2717640"/>
              <a:ext cx="219132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FE1533C2-ABB1-4AAB-8F79-E15A49019EE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29280" y="2654280"/>
                <a:ext cx="22226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57B92FF0-D585-4381-8DB9-A898622485CA}"/>
                  </a:ext>
                </a:extLst>
              </p14:cNvPr>
              <p14:cNvContentPartPr/>
              <p14:nvPr/>
            </p14:nvContentPartPr>
            <p14:xfrm>
              <a:off x="3797280" y="2901960"/>
              <a:ext cx="376596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57B92FF0-D585-4381-8DB9-A898622485C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81440" y="2838600"/>
                <a:ext cx="3797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0CA15232-A843-43D9-A5B0-6B52FFF57560}"/>
                  </a:ext>
                </a:extLst>
              </p14:cNvPr>
              <p14:cNvContentPartPr/>
              <p14:nvPr/>
            </p14:nvContentPartPr>
            <p14:xfrm>
              <a:off x="5651640" y="4616280"/>
              <a:ext cx="2000520" cy="3852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0CA15232-A843-43D9-A5B0-6B52FFF5756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635800" y="4552920"/>
                <a:ext cx="203184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742AA962-91FA-4006-AA37-5FCFBA5B12D9}"/>
                  </a:ext>
                </a:extLst>
              </p14:cNvPr>
              <p14:cNvContentPartPr/>
              <p14:nvPr/>
            </p14:nvContentPartPr>
            <p14:xfrm>
              <a:off x="5727600" y="5029200"/>
              <a:ext cx="2584800" cy="1944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742AA962-91FA-4006-AA37-5FCFBA5B12D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711760" y="4965840"/>
                <a:ext cx="26161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F093170B-F409-47BD-BEC9-920FF5ADE90F}"/>
                  </a:ext>
                </a:extLst>
              </p14:cNvPr>
              <p14:cNvContentPartPr/>
              <p14:nvPr/>
            </p14:nvContentPartPr>
            <p14:xfrm>
              <a:off x="3822840" y="5232240"/>
              <a:ext cx="1689480" cy="1332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F093170B-F409-47BD-BEC9-920FF5ADE90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807000" y="5168880"/>
                <a:ext cx="1720800" cy="1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343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81C740E-141A-4F16-943F-23FDF96A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8042" y="1012506"/>
            <a:ext cx="10293166" cy="54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C63DE02-7E5A-4691-B3F3-B65AF9FB66F0}"/>
              </a:ext>
            </a:extLst>
          </p:cNvPr>
          <p:cNvSpPr txBox="1"/>
          <p:nvPr/>
        </p:nvSpPr>
        <p:spPr>
          <a:xfrm>
            <a:off x="114300" y="1574482"/>
            <a:ext cx="22254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PIB</a:t>
            </a:r>
          </a:p>
        </p:txBody>
      </p:sp>
    </p:spTree>
    <p:extLst>
      <p:ext uri="{BB962C8B-B14F-4D97-AF65-F5344CB8AC3E}">
        <p14:creationId xmlns:p14="http://schemas.microsoft.com/office/powerpoint/2010/main" val="4119221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357556" y="345322"/>
            <a:ext cx="755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PIB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https://www1.folha.uol.com.br/mercado/2021/03/alta-do-desemprego-trava-mobilidade-social-e-consumo-da-baixa-renda-diz-moodys.shtml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715345-FEBD-44D0-A6A0-ECFC08F19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3225" y="0"/>
            <a:ext cx="6048375" cy="638895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22C8D7D8-4E05-40D8-8137-DA380187760C}"/>
                  </a:ext>
                </a:extLst>
              </p14:cNvPr>
              <p14:cNvContentPartPr/>
              <p14:nvPr/>
            </p14:nvContentPartPr>
            <p14:xfrm>
              <a:off x="4711680" y="3098880"/>
              <a:ext cx="1321200" cy="1944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22C8D7D8-4E05-40D8-8137-DA38018776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95840" y="3035520"/>
                <a:ext cx="13525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E2627711-896C-4BFE-A516-149A11239BB7}"/>
                  </a:ext>
                </a:extLst>
              </p14:cNvPr>
              <p14:cNvContentPartPr/>
              <p14:nvPr/>
            </p14:nvContentPartPr>
            <p14:xfrm>
              <a:off x="6076800" y="3098880"/>
              <a:ext cx="896040" cy="1296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E2627711-896C-4BFE-A516-149A11239BB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60960" y="3035520"/>
                <a:ext cx="9273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87EDDE92-8043-4FDD-91B6-BA41A3B785D5}"/>
                  </a:ext>
                </a:extLst>
              </p14:cNvPr>
              <p14:cNvContentPartPr/>
              <p14:nvPr/>
            </p14:nvContentPartPr>
            <p14:xfrm>
              <a:off x="4692600" y="4470480"/>
              <a:ext cx="1530720" cy="129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87EDDE92-8043-4FDD-91B6-BA41A3B785D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676760" y="4407120"/>
                <a:ext cx="15620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039032E-5134-471D-B3B8-59ED478B53D1}"/>
                  </a:ext>
                </a:extLst>
              </p14:cNvPr>
              <p14:cNvContentPartPr/>
              <p14:nvPr/>
            </p14:nvContentPartPr>
            <p14:xfrm>
              <a:off x="4178160" y="4673520"/>
              <a:ext cx="1200600" cy="684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039032E-5134-471D-B3B8-59ED478B53D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62320" y="4610160"/>
                <a:ext cx="123192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84876C52-982A-4742-A89A-288CCFA271BA}"/>
                  </a:ext>
                </a:extLst>
              </p14:cNvPr>
              <p14:cNvContentPartPr/>
              <p14:nvPr/>
            </p14:nvContentPartPr>
            <p14:xfrm>
              <a:off x="6013440" y="4616280"/>
              <a:ext cx="1956240" cy="5760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84876C52-982A-4742-A89A-288CCFA271B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997600" y="4552920"/>
                <a:ext cx="198756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127BD52A-1841-43EE-94BE-9C58698A4845}"/>
                  </a:ext>
                </a:extLst>
              </p14:cNvPr>
              <p14:cNvContentPartPr/>
              <p14:nvPr/>
            </p14:nvContentPartPr>
            <p14:xfrm>
              <a:off x="4121280" y="4844880"/>
              <a:ext cx="1638360" cy="5148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127BD52A-1841-43EE-94BE-9C58698A484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105440" y="4781520"/>
                <a:ext cx="166968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C4884612-8696-49FF-8128-70DFFE14DB28}"/>
                  </a:ext>
                </a:extLst>
              </p14:cNvPr>
              <p14:cNvContentPartPr/>
              <p14:nvPr/>
            </p14:nvContentPartPr>
            <p14:xfrm>
              <a:off x="4140360" y="5137200"/>
              <a:ext cx="3683160" cy="3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C4884612-8696-49FF-8128-70DFFE14DB28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24520" y="5073840"/>
                <a:ext cx="37144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AEB9A8DE-08A7-461D-AFEE-56D2B5C34A4B}"/>
                  </a:ext>
                </a:extLst>
              </p14:cNvPr>
              <p14:cNvContentPartPr/>
              <p14:nvPr/>
            </p14:nvContentPartPr>
            <p14:xfrm>
              <a:off x="4140360" y="5340240"/>
              <a:ext cx="3822840" cy="1332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AEB9A8DE-08A7-461D-AFEE-56D2B5C34A4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124520" y="5276880"/>
                <a:ext cx="38541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9CA7586F-09E9-48ED-8306-8BD25428CD8B}"/>
                  </a:ext>
                </a:extLst>
              </p14:cNvPr>
              <p14:cNvContentPartPr/>
              <p14:nvPr/>
            </p14:nvContentPartPr>
            <p14:xfrm>
              <a:off x="4127400" y="5543640"/>
              <a:ext cx="3340440" cy="129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9CA7586F-09E9-48ED-8306-8BD25428CD8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111560" y="5480280"/>
                <a:ext cx="337176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483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357556" y="345322"/>
            <a:ext cx="755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PIB</a:t>
            </a:r>
            <a:endParaRPr lang="pt-B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6E9E514-DD20-4DA9-A3F5-9A7AE1AF924E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https://br.investing.com/news/economic-indicators/itau-eleva-estimativas-para-inflacao-selic-e-dolar-e-ve-menor-crescimento-do-pib-em-2021-e-2022-841568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C8EED6F-214F-47A5-8FE1-0CC666BD0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525" y="0"/>
            <a:ext cx="6545487" cy="639988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F213F06-EBFB-46AB-8D05-3510114F3D83}"/>
                  </a:ext>
                </a:extLst>
              </p14:cNvPr>
              <p14:cNvContentPartPr/>
              <p14:nvPr/>
            </p14:nvContentPartPr>
            <p14:xfrm>
              <a:off x="4172040" y="2317680"/>
              <a:ext cx="2959200" cy="7668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F213F06-EBFB-46AB-8D05-3510114F3D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56200" y="2254320"/>
                <a:ext cx="29905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4F310F63-0C1D-472A-93FC-37D0975BF5EA}"/>
                  </a:ext>
                </a:extLst>
              </p14:cNvPr>
              <p14:cNvContentPartPr/>
              <p14:nvPr/>
            </p14:nvContentPartPr>
            <p14:xfrm>
              <a:off x="6800760" y="2413080"/>
              <a:ext cx="343440" cy="3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4F310F63-0C1D-472A-93FC-37D0975BF5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784920" y="2349720"/>
                <a:ext cx="3747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4E00B625-0AFF-4445-AF32-10BF4B082831}"/>
                  </a:ext>
                </a:extLst>
              </p14:cNvPr>
              <p14:cNvContentPartPr/>
              <p14:nvPr/>
            </p14:nvContentPartPr>
            <p14:xfrm>
              <a:off x="6464160" y="2368440"/>
              <a:ext cx="425880" cy="4500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4E00B625-0AFF-4445-AF32-10BF4B08283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48320" y="2305080"/>
                <a:ext cx="45720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0" name="Tinta 9">
                <a:extLst>
                  <a:ext uri="{FF2B5EF4-FFF2-40B4-BE49-F238E27FC236}">
                    <a16:creationId xmlns:a16="http://schemas.microsoft.com/office/drawing/2014/main" id="{BA2DAF9F-D13B-44F6-984F-052FBCA882F3}"/>
                  </a:ext>
                </a:extLst>
              </p14:cNvPr>
              <p14:cNvContentPartPr/>
              <p14:nvPr/>
            </p14:nvContentPartPr>
            <p14:xfrm>
              <a:off x="4768920" y="2514600"/>
              <a:ext cx="1810080" cy="32040"/>
            </p14:xfrm>
          </p:contentPart>
        </mc:Choice>
        <mc:Fallback>
          <p:pic>
            <p:nvPicPr>
              <p:cNvPr id="10" name="Tinta 9">
                <a:extLst>
                  <a:ext uri="{FF2B5EF4-FFF2-40B4-BE49-F238E27FC236}">
                    <a16:creationId xmlns:a16="http://schemas.microsoft.com/office/drawing/2014/main" id="{BA2DAF9F-D13B-44F6-984F-052FBCA882F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53080" y="2451240"/>
                <a:ext cx="184140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1" name="Tinta 10">
                <a:extLst>
                  <a:ext uri="{FF2B5EF4-FFF2-40B4-BE49-F238E27FC236}">
                    <a16:creationId xmlns:a16="http://schemas.microsoft.com/office/drawing/2014/main" id="{6693E57F-68D4-4B8F-8495-855691B518D2}"/>
                  </a:ext>
                </a:extLst>
              </p14:cNvPr>
              <p14:cNvContentPartPr/>
              <p14:nvPr/>
            </p14:nvContentPartPr>
            <p14:xfrm>
              <a:off x="3994200" y="2711520"/>
              <a:ext cx="559080" cy="360"/>
            </p14:xfrm>
          </p:contentPart>
        </mc:Choice>
        <mc:Fallback>
          <p:pic>
            <p:nvPicPr>
              <p:cNvPr id="11" name="Tinta 10">
                <a:extLst>
                  <a:ext uri="{FF2B5EF4-FFF2-40B4-BE49-F238E27FC236}">
                    <a16:creationId xmlns:a16="http://schemas.microsoft.com/office/drawing/2014/main" id="{6693E57F-68D4-4B8F-8495-855691B518D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78360" y="2648160"/>
                <a:ext cx="5904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2" name="Tinta 11">
                <a:extLst>
                  <a:ext uri="{FF2B5EF4-FFF2-40B4-BE49-F238E27FC236}">
                    <a16:creationId xmlns:a16="http://schemas.microsoft.com/office/drawing/2014/main" id="{2C1A2126-37AE-442A-B694-87C3C804AAC8}"/>
                  </a:ext>
                </a:extLst>
              </p14:cNvPr>
              <p14:cNvContentPartPr/>
              <p14:nvPr/>
            </p14:nvContentPartPr>
            <p14:xfrm>
              <a:off x="3720960" y="4152960"/>
              <a:ext cx="4470840" cy="12960"/>
            </p14:xfrm>
          </p:contentPart>
        </mc:Choice>
        <mc:Fallback>
          <p:pic>
            <p:nvPicPr>
              <p:cNvPr id="12" name="Tinta 11">
                <a:extLst>
                  <a:ext uri="{FF2B5EF4-FFF2-40B4-BE49-F238E27FC236}">
                    <a16:creationId xmlns:a16="http://schemas.microsoft.com/office/drawing/2014/main" id="{2C1A2126-37AE-442A-B694-87C3C804AAC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05120" y="4089600"/>
                <a:ext cx="450216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3" name="Tinta 12">
                <a:extLst>
                  <a:ext uri="{FF2B5EF4-FFF2-40B4-BE49-F238E27FC236}">
                    <a16:creationId xmlns:a16="http://schemas.microsoft.com/office/drawing/2014/main" id="{E3366307-F7BB-4070-BA2E-10452E248E3F}"/>
                  </a:ext>
                </a:extLst>
              </p14:cNvPr>
              <p14:cNvContentPartPr/>
              <p14:nvPr/>
            </p14:nvContentPartPr>
            <p14:xfrm>
              <a:off x="4381560" y="5346720"/>
              <a:ext cx="476640" cy="360"/>
            </p14:xfrm>
          </p:contentPart>
        </mc:Choice>
        <mc:Fallback>
          <p:pic>
            <p:nvPicPr>
              <p:cNvPr id="13" name="Tinta 12">
                <a:extLst>
                  <a:ext uri="{FF2B5EF4-FFF2-40B4-BE49-F238E27FC236}">
                    <a16:creationId xmlns:a16="http://schemas.microsoft.com/office/drawing/2014/main" id="{E3366307-F7BB-4070-BA2E-10452E248E3F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365720" y="5283360"/>
                <a:ext cx="50796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4" name="Tinta 13">
                <a:extLst>
                  <a:ext uri="{FF2B5EF4-FFF2-40B4-BE49-F238E27FC236}">
                    <a16:creationId xmlns:a16="http://schemas.microsoft.com/office/drawing/2014/main" id="{8BC7FA11-7558-420C-8B5D-BF08BB8F73E9}"/>
                  </a:ext>
                </a:extLst>
              </p14:cNvPr>
              <p14:cNvContentPartPr/>
              <p14:nvPr/>
            </p14:nvContentPartPr>
            <p14:xfrm>
              <a:off x="3733920" y="5537160"/>
              <a:ext cx="1003680" cy="360"/>
            </p14:xfrm>
          </p:contentPart>
        </mc:Choice>
        <mc:Fallback>
          <p:pic>
            <p:nvPicPr>
              <p:cNvPr id="14" name="Tinta 13">
                <a:extLst>
                  <a:ext uri="{FF2B5EF4-FFF2-40B4-BE49-F238E27FC236}">
                    <a16:creationId xmlns:a16="http://schemas.microsoft.com/office/drawing/2014/main" id="{8BC7FA11-7558-420C-8B5D-BF08BB8F73E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18080" y="5473800"/>
                <a:ext cx="10350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5" name="Tinta 14">
                <a:extLst>
                  <a:ext uri="{FF2B5EF4-FFF2-40B4-BE49-F238E27FC236}">
                    <a16:creationId xmlns:a16="http://schemas.microsoft.com/office/drawing/2014/main" id="{D672E900-132E-4577-8FD3-500C6F454C8B}"/>
                  </a:ext>
                </a:extLst>
              </p14:cNvPr>
              <p14:cNvContentPartPr/>
              <p14:nvPr/>
            </p14:nvContentPartPr>
            <p14:xfrm>
              <a:off x="3708360" y="6108840"/>
              <a:ext cx="4146840" cy="19440"/>
            </p14:xfrm>
          </p:contentPart>
        </mc:Choice>
        <mc:Fallback>
          <p:pic>
            <p:nvPicPr>
              <p:cNvPr id="15" name="Tinta 14">
                <a:extLst>
                  <a:ext uri="{FF2B5EF4-FFF2-40B4-BE49-F238E27FC236}">
                    <a16:creationId xmlns:a16="http://schemas.microsoft.com/office/drawing/2014/main" id="{D672E900-132E-4577-8FD3-500C6F454C8B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692520" y="6045480"/>
                <a:ext cx="417816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6" name="Tinta 15">
                <a:extLst>
                  <a:ext uri="{FF2B5EF4-FFF2-40B4-BE49-F238E27FC236}">
                    <a16:creationId xmlns:a16="http://schemas.microsoft.com/office/drawing/2014/main" id="{FBAB7FD1-915D-4C0E-B19F-044F44106350}"/>
                  </a:ext>
                </a:extLst>
              </p14:cNvPr>
              <p14:cNvContentPartPr/>
              <p14:nvPr/>
            </p14:nvContentPartPr>
            <p14:xfrm>
              <a:off x="3695760" y="6273720"/>
              <a:ext cx="520920" cy="13320"/>
            </p14:xfrm>
          </p:contentPart>
        </mc:Choice>
        <mc:Fallback>
          <p:pic>
            <p:nvPicPr>
              <p:cNvPr id="16" name="Tinta 15">
                <a:extLst>
                  <a:ext uri="{FF2B5EF4-FFF2-40B4-BE49-F238E27FC236}">
                    <a16:creationId xmlns:a16="http://schemas.microsoft.com/office/drawing/2014/main" id="{FBAB7FD1-915D-4C0E-B19F-044F4410635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679920" y="6210360"/>
                <a:ext cx="552240" cy="140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9554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C3720B2-437E-4148-8AB3-5DB1B6A56E75}"/>
              </a:ext>
            </a:extLst>
          </p:cNvPr>
          <p:cNvSpPr txBox="1"/>
          <p:nvPr/>
        </p:nvSpPr>
        <p:spPr>
          <a:xfrm rot="19475594">
            <a:off x="-157587" y="509946"/>
            <a:ext cx="2084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u="sng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INADIMPLÊNCIA</a:t>
            </a:r>
            <a:endParaRPr lang="pt-BR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22DECAA4-FAFC-4281-9C64-2124C94897AD}"/>
              </a:ext>
            </a:extLst>
          </p:cNvPr>
          <p:cNvSpPr txBox="1"/>
          <p:nvPr/>
        </p:nvSpPr>
        <p:spPr>
          <a:xfrm>
            <a:off x="71561" y="6484680"/>
            <a:ext cx="98596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Fonte – Indicadores ADDE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09462B0-859A-457A-8490-2FB3BA173B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1332012"/>
              </p:ext>
            </p:extLst>
          </p:nvPr>
        </p:nvGraphicFramePr>
        <p:xfrm>
          <a:off x="1019175" y="979303"/>
          <a:ext cx="10872355" cy="5078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70324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FFB0762B-F55B-44BA-8F88-011D576660A0}"/>
              </a:ext>
            </a:extLst>
          </p:cNvPr>
          <p:cNvSpPr txBox="1"/>
          <p:nvPr/>
        </p:nvSpPr>
        <p:spPr>
          <a:xfrm rot="19114750">
            <a:off x="-68771" y="291083"/>
            <a:ext cx="1069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AJUDA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2A229D-7EF3-4462-A0E7-FC9CD921610C}"/>
              </a:ext>
            </a:extLst>
          </p:cNvPr>
          <p:cNvSpPr txBox="1"/>
          <p:nvPr/>
        </p:nvSpPr>
        <p:spPr>
          <a:xfrm>
            <a:off x="238125" y="6396335"/>
            <a:ext cx="12049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https://www.terra.com.br/noticias/coronavirus/industria-cobra-guedes-por-reedicao-de-medidas-emergenciais-como-adiar-cobrancas-de-impostos,a3facd311045a86e08301b618bbf2dc808a9hiir.html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4C3E1E3-9A11-47CC-9A0B-B00B6038A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0"/>
            <a:ext cx="6710572" cy="631546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Tinta 5">
                <a:extLst>
                  <a:ext uri="{FF2B5EF4-FFF2-40B4-BE49-F238E27FC236}">
                    <a16:creationId xmlns:a16="http://schemas.microsoft.com/office/drawing/2014/main" id="{3E003983-86EC-4D45-84D9-DF55CD2384F2}"/>
                  </a:ext>
                </a:extLst>
              </p14:cNvPr>
              <p14:cNvContentPartPr/>
              <p14:nvPr/>
            </p14:nvContentPartPr>
            <p14:xfrm>
              <a:off x="3168720" y="2038320"/>
              <a:ext cx="5150160" cy="32040"/>
            </p14:xfrm>
          </p:contentPart>
        </mc:Choice>
        <mc:Fallback>
          <p:pic>
            <p:nvPicPr>
              <p:cNvPr id="6" name="Tinta 5">
                <a:extLst>
                  <a:ext uri="{FF2B5EF4-FFF2-40B4-BE49-F238E27FC236}">
                    <a16:creationId xmlns:a16="http://schemas.microsoft.com/office/drawing/2014/main" id="{3E003983-86EC-4D45-84D9-DF55CD2384F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52880" y="1974960"/>
                <a:ext cx="5181480" cy="15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77700DAE-FBFE-441E-8219-2E147CBD8091}"/>
                  </a:ext>
                </a:extLst>
              </p14:cNvPr>
              <p14:cNvContentPartPr/>
              <p14:nvPr/>
            </p14:nvContentPartPr>
            <p14:xfrm>
              <a:off x="4006800" y="2254320"/>
              <a:ext cx="5645520" cy="2556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77700DAE-FBFE-441E-8219-2E147CBD809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90960" y="2190960"/>
                <a:ext cx="5676840" cy="15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F61A8B79-D281-46AC-A774-DEED0EF1A534}"/>
                  </a:ext>
                </a:extLst>
              </p14:cNvPr>
              <p14:cNvContentPartPr/>
              <p14:nvPr/>
            </p14:nvContentPartPr>
            <p14:xfrm>
              <a:off x="3149640" y="2495520"/>
              <a:ext cx="1067040" cy="360"/>
            </p14:xfrm>
          </p:contentPart>
        </mc:Choice>
        <mc:Fallback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F61A8B79-D281-46AC-A774-DEED0EF1A53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133800" y="2432160"/>
                <a:ext cx="1098360" cy="127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126</Words>
  <Application>Microsoft Office PowerPoint</Application>
  <PresentationFormat>Widescreen</PresentationFormat>
  <Paragraphs>19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Laercio Comar</cp:lastModifiedBy>
  <cp:revision>55</cp:revision>
  <dcterms:created xsi:type="dcterms:W3CDTF">2020-11-28T14:11:50Z</dcterms:created>
  <dcterms:modified xsi:type="dcterms:W3CDTF">2021-03-14T15:04:43Z</dcterms:modified>
</cp:coreProperties>
</file>