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9" r:id="rId2"/>
    <p:sldId id="346" r:id="rId3"/>
    <p:sldId id="348" r:id="rId4"/>
    <p:sldId id="351" r:id="rId5"/>
    <p:sldId id="345" r:id="rId6"/>
    <p:sldId id="350" r:id="rId7"/>
    <p:sldId id="349" r:id="rId8"/>
    <p:sldId id="337" r:id="rId9"/>
    <p:sldId id="354" r:id="rId10"/>
    <p:sldId id="352" r:id="rId11"/>
    <p:sldId id="353" r:id="rId1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Windows%2010\OneDrive\&#193;rea%20de%20Trabalho\Evolu&#231;&#227;o%20Fat%20e%20Pe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Planilha1!$A$2</c:f>
              <c:strCache>
                <c:ptCount val="1"/>
                <c:pt idx="0">
                  <c:v>Crescimento ANO (% Acumulado)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Planilha1!$B$1:$Y$1</c:f>
              <c:strCache>
                <c:ptCount val="23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  <c:pt idx="15">
                  <c:v>09/fev</c:v>
                </c:pt>
                <c:pt idx="16">
                  <c:v>10/fev</c:v>
                </c:pt>
                <c:pt idx="17">
                  <c:v>11/fev</c:v>
                </c:pt>
                <c:pt idx="18">
                  <c:v>12/fev</c:v>
                </c:pt>
                <c:pt idx="19">
                  <c:v>15/fev</c:v>
                </c:pt>
                <c:pt idx="20">
                  <c:v>17/fev</c:v>
                </c:pt>
                <c:pt idx="21">
                  <c:v>18/fev</c:v>
                </c:pt>
                <c:pt idx="22">
                  <c:v>19/fev</c:v>
                </c:pt>
              </c:strCache>
            </c:strRef>
          </c:cat>
          <c:val>
            <c:numRef>
              <c:f>Planilha1!$B$2:$Y$2</c:f>
            </c:numRef>
          </c:val>
          <c:extLst>
            <c:ext xmlns:c16="http://schemas.microsoft.com/office/drawing/2014/chart" uri="{C3380CC4-5D6E-409C-BE32-E72D297353CC}">
              <c16:uniqueId val="{00000000-B2EB-496F-BD36-9D089A501C92}"/>
            </c:ext>
          </c:extLst>
        </c:ser>
        <c:ser>
          <c:idx val="1"/>
          <c:order val="1"/>
          <c:tx>
            <c:strRef>
              <c:f>Planilha1!$A$3</c:f>
              <c:strCache>
                <c:ptCount val="1"/>
                <c:pt idx="0">
                  <c:v>Carteira de pedidos ADDE (Em Dias)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Planilha1!$B$1:$Y$1</c:f>
              <c:strCache>
                <c:ptCount val="23"/>
                <c:pt idx="0">
                  <c:v>19-jan</c:v>
                </c:pt>
                <c:pt idx="1">
                  <c:v>20-jan</c:v>
                </c:pt>
                <c:pt idx="2">
                  <c:v>21-jan</c:v>
                </c:pt>
                <c:pt idx="3">
                  <c:v>22-jan</c:v>
                </c:pt>
                <c:pt idx="4">
                  <c:v>25-jan</c:v>
                </c:pt>
                <c:pt idx="5">
                  <c:v>26-jan</c:v>
                </c:pt>
                <c:pt idx="6">
                  <c:v>27-jan</c:v>
                </c:pt>
                <c:pt idx="7">
                  <c:v>28-jan</c:v>
                </c:pt>
                <c:pt idx="8">
                  <c:v>29-jan</c:v>
                </c:pt>
                <c:pt idx="9">
                  <c:v>31/jan</c:v>
                </c:pt>
                <c:pt idx="10">
                  <c:v>02/fev</c:v>
                </c:pt>
                <c:pt idx="11">
                  <c:v>03/fev</c:v>
                </c:pt>
                <c:pt idx="12">
                  <c:v>04/fev</c:v>
                </c:pt>
                <c:pt idx="13">
                  <c:v>05/fev</c:v>
                </c:pt>
                <c:pt idx="14">
                  <c:v>06/fev</c:v>
                </c:pt>
                <c:pt idx="15">
                  <c:v>09/fev</c:v>
                </c:pt>
                <c:pt idx="16">
                  <c:v>10/fev</c:v>
                </c:pt>
                <c:pt idx="17">
                  <c:v>11/fev</c:v>
                </c:pt>
                <c:pt idx="18">
                  <c:v>12/fev</c:v>
                </c:pt>
                <c:pt idx="19">
                  <c:v>15/fev</c:v>
                </c:pt>
                <c:pt idx="20">
                  <c:v>17/fev</c:v>
                </c:pt>
                <c:pt idx="21">
                  <c:v>18/fev</c:v>
                </c:pt>
                <c:pt idx="22">
                  <c:v>19/fev</c:v>
                </c:pt>
              </c:strCache>
            </c:strRef>
          </c:cat>
          <c:val>
            <c:numRef>
              <c:f>Planilha1!$B$3:$Y$3</c:f>
              <c:numCache>
                <c:formatCode>0</c:formatCode>
                <c:ptCount val="23"/>
                <c:pt idx="0">
                  <c:v>87</c:v>
                </c:pt>
                <c:pt idx="5">
                  <c:v>64</c:v>
                </c:pt>
                <c:pt idx="6" formatCode="General">
                  <c:v>62</c:v>
                </c:pt>
                <c:pt idx="7" formatCode="General">
                  <c:v>59</c:v>
                </c:pt>
                <c:pt idx="8" formatCode="General">
                  <c:v>57</c:v>
                </c:pt>
                <c:pt idx="9" formatCode="General">
                  <c:v>54</c:v>
                </c:pt>
                <c:pt idx="10" formatCode="General">
                  <c:v>48</c:v>
                </c:pt>
                <c:pt idx="11" formatCode="General">
                  <c:v>46</c:v>
                </c:pt>
                <c:pt idx="12" formatCode="General">
                  <c:v>45</c:v>
                </c:pt>
                <c:pt idx="13" formatCode="General">
                  <c:v>44</c:v>
                </c:pt>
                <c:pt idx="14" formatCode="General">
                  <c:v>43</c:v>
                </c:pt>
                <c:pt idx="15" formatCode="General">
                  <c:v>44</c:v>
                </c:pt>
                <c:pt idx="16" formatCode="General">
                  <c:v>43</c:v>
                </c:pt>
                <c:pt idx="17" formatCode="General">
                  <c:v>41</c:v>
                </c:pt>
                <c:pt idx="18" formatCode="General">
                  <c:v>39</c:v>
                </c:pt>
                <c:pt idx="19" formatCode="General">
                  <c:v>42</c:v>
                </c:pt>
                <c:pt idx="20" formatCode="General">
                  <c:v>41</c:v>
                </c:pt>
                <c:pt idx="21" formatCode="General">
                  <c:v>40</c:v>
                </c:pt>
                <c:pt idx="22" formatCode="General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EB-496F-BD36-9D089A501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4255296"/>
        <c:axId val="514258248"/>
      </c:barChart>
      <c:catAx>
        <c:axId val="51425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8248"/>
        <c:crosses val="autoZero"/>
        <c:auto val="1"/>
        <c:lblAlgn val="ctr"/>
        <c:lblOffset val="100"/>
        <c:noMultiLvlLbl val="0"/>
      </c:catAx>
      <c:valAx>
        <c:axId val="514258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1425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08.3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10019 8696 0,'-18'0'16,"36"0"-1,0 0 32,-1 0-47,1 0 16,-1 0 46,1 0-62,0 0 16,-1 0 0,1 0-1,0 0 1,-1 0-1,19 0 1,-19 0 0,36 0-1,-18 0 1,1 0 0,-1 0-1,-17 0-15,17 0 16,-17 0-1,17 0 1,0 0 0,-17 0-1,17 0 1,0 0 15,1 0-15,-19 0-1,18 0 1,1 0 0,34 0-1,-17 0 1,0 0 0,0 0-1,0 0 1,0 0-1,-18 0 1,18 0 0,0 0-1,-35 0 17,17 0-17,0 0 1,0 0-1,1 0 1,17 0 0,-18 0-1,0 0 1,0 0 0,18 0-1,-17 0 1,17 0-1,-18 0 1,0 0 0,36 0-1,-1 0 1,18 0 15,18 0-15,-18 0-1,-17 0 1,-18 0 0,53 0-1,-18 0 1,-17 0 0,34 0-1,-16 0 1,-19 0-1,1 0 1,-18 0-16,-18 0 16,88 0-1,-34 0 1,16 0 0,1 0 15,-53 0-16,53 0 1,-53 0 0,35 0-1,-17 0 1,-1 0 0,18 0-1,-52 0-15,17 0 16,52 0-1,-16 0 1,-1 0 0,18 0-1,-18 0 1,18 0 15,-1 0-15,54 0-1,-18 0 1,-52 0 0,-37 0-1,19 0 1,35 0 0,-53 0-1,17 0 1,19 0-1,-1 0 1,0 0 0,18 0-1,-53 0 1,0 0 0,17 0 15,1 0-16,17 0 1,53 0 0,-53 0-1,0 0 1,-17 0 0,17 0-1,18 0 1,-88 0-1,-1 0 48,1 0-47,0 0-16,-1 0 31,1-18-31,-1 18 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15.7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10019 9049 0,'0'-18'203,"18"18"-172,-1 0-15,18 0-1,1 0 1,17 0 0,0 0-1,17 0 1,-35 0-1,18 0 1,0 0 0,-35 0-1,0 0-15,17 0 16,18 0 0,-18 0-1,18 0 1,0 0 15,-18 0-15,53 0-1,-17 0 1,17 0 0,0 0-1,18 0 1,-18 0-1,-17 0 1,-1 0 0,1 0-1,-18 0 1,0 0 0,0 0-1,0 0 1,0 0 15,-18 0-15,35 0-1,1 0 1,17 0 0,18 0-1,-53 0 1,17 0-1,1 0 1,17 0 0,0 0-1,18 0 1,-18 0 0,1 0-1,-19 0 1,-35 0 15,18 0-15,0 0-1,18 0 1,-18 0 0,0 0-1,-18 0 1,53 0-1,-17 0 1,-1 0 0,1 0-1,-1 0 1,-52 0 0,35 0-1,-18 0 1,36 0-1,-36 0 17,0 0-17,-17 0 1,0 0 0,-1 0-1,1 0 1,-1 0 453,1 0-454,0 0 1,-1 0-16,1 0 15,17 0 1,-17 0 47,0 0 2390,17 0-2438,-18 0-15,19 0 16,34 0 0,1 0-1,-18 0 1,0 0-1,-36 0-15,54 0 16,-18 0 0,53 0-1,-18 0 17,0 0-17,-35 0 1,-18 0-1,1 0 1,-1 0 0,-18 0-1,19 0 1,-1 0 0,-17 0-1,-1 0 1,19 0-1,-1 0 1,-18 0 15,1 0 1,0 0-17,-1 0 1,19 0-1,-19 0 1,19 0 0,-1 18-1,-18-18-15,19 17 16,-1-17 0,18 0-1,0 0 1,0 0-1,0 0 1,-18 0 0,0 0 15,-17 0 16,0 0-32,-1 0 1,1 0-16,-1 0 16,1 0-1,0 0 32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21.3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10142 10583 0,'18'0'1250,"0"0"-1250,-1 0 15,1 0 1,35 0 0,0 0-1,-18 18 1,-17-18 0,-1 0-16,19 18 15,-19-18 1,1 0-1,17 0 1,0 0 0,-17 0-1,35 0 1,0 0 0,-18 0-1,18 0 1,18 0 15,-18 0-15,-1 0-1,-16 0-15,17 0 16,0 0 0,0 0-1,-18 0 1,0 0-1,0 0 1,1 0 15,-1 0-15,0 0 0,-17 0-1,17 0 1,-17 0-1,17 0 1,0 0 0,36 0-1,-18 0 1,-18 0 0,18 0-1,0 0 1,17 0-1,-17 0 1,18 0 0,-1 0-1,19 0 1,16 0 0,-16 0-1,-19 0 1,18 0 15,-17 0-15,-53 0-1,17 0 1,18 0 0,-18 0-1,0 0 1,18 0-1,0 0 1,18 0 0,-18 0-1,-18 0 1,-17 0 0,35 0-1,-1 0 1,-34 0 15,17 0-15,1 0-1,-1 0 1,18 0 0,-18 0-1,0 0 1,1 0-1,-1 0 1,-17 0 0,-1 0 15,1 0 0,-1 0 204,1 0-220,0 0-15,-1 0 16,1 0 15,0 0-31,-1 0 16,1 0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25.1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17727 10566 0,'0'-18'15,"35"18"1,-17 0 0,35 0-1,0 0 1,-18 0 0,18 0-1,-18 0 1,1 0-1,69 0 1,-52 0 0,18 0-1,-18 0 17,35 0-17,-17 0 1,34 0-1,-52 0 1,71 0 0,-18 0-1,-18 0 1,-18 0 0,1 0-1,17 0 1,0 0-1,53 0 1,-70 0-16,17 0 16,141 0-1,-105 0 17,-18 0-17,-18 0 1,0 0-1,18 0 1,0 0 0,35 0-1,-18 0 1,1 0 0,-18 0-1,70 0 1,-88 0-1,-35 0 1,0 0 0,18 0-1,-1 0 17,1 0-17,-1 0 1,-34 0-1,17 0 1,-1 0 0,-34 0 31,0 0-16,-1 0 0,1 0 0,0 0-15,-1 0 15,1 0 0,0 0-15,-1 0 0,1 0-16,0 0 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34.85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19015 16369 0,'0'-18'78,"0"1"-78,17-1 15,19 18 1,-19 0 0,36 0-1,18 0 1,-54 0-16,19 0 15,17 0 1,0 0 0,-1 0-1,-16 0 17,17 0-17,0 0 1,-1 0-1,1 0 1,0 0 0,18 0-1,-18 0 1,0 0 0,53 0-1,-71 0 1,18 0-1,17 0 1,1 0 0,17 0-1,0 0 17,-17 0-17,17 0 1,18 0-1,17 0 1,-35 0 0,36 0-1,-36 0 1,0 0 0,-17 0-1,-1 0 1,-17 0-1,0 0 1,0 0 0,0 0 15,0 0-15,-18 0-1,18 0 1,0 0-1,-18 0 1,1 0 0,-19 0-1,1 0 1,0 0 0,-1 0 30,1 0-30,0 0 31,-1 0-31,1 0-1,-1 0 63,1 0-62,0 0-16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37.89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10089 16704 0,'18'0'78,"0"0"-63,-1 0-15,19 0 16,34 0 0,18 0-1,36 0 1,-54 0-16,89 0 16,35 0 15,-17 0-16,-1 0 1,-17 0 0,-18 0-1,0 0 1,0 0 0,-35 0-1,0 0 1,17 0-1,-17 0 1,-53 0 0,-18 0-16,-17 0 15,35 0 1,17 0 0,1 0 15,-36 0-16,18 0 1,-18 0 0,1 0-1,-19 0 1,19 0 0,-1 0-1,0 0 1,-17 0-1,-1 0 1,1 0 0,0 0-1,17 0 17,0 0-17,-17 0 16,0 0-15,-1 0 0,1 0-1,-1 0-15,1 0 16,17 0 0,1 0-1,-19 0 79,1 0-78,0 0-16,-1 0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6:59.3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12876 8343 0,'-17'0'172,"34"0"-156,1 0-1,53 0 1,-36 0 15,-17 0-15,-1 0-1,1 0 1,-1 0-16,1 0 16,17 0-1,1 0 1,-1 0 15,-17 0-15,17 0-1,0 0 1,-17 0 0,17 0-1,0 0 1,-17 0-1,17 0 1,36 0 0,-36 0-1,18 0 1,-18 0 0,-17 0-1,17 0 1,0 0 15,1 0-15,-19 0-1,19 0 1,-1 0 0,-17 0-1,-1 0-15,18 0 16,18 0-1,-35 0 1,35 0 0,0 0-1,-18 0 1,18 0 0,0 0-1,-18 0 1,1 0-1,16 0 17,1 0-17,36 0 1,-37 0 0,-16 0-1,17 0 1,0 0-1,17 0 1,-35 0 0,18 0-1,-17 0 1,-19 0 0,36 0-1,-18 0 1,1 0 15,-19 0-31,19 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7:38.9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6809 15593 0,'0'17'157,"17"-17"-142,1 0-15,0 0 16,17 18 0,0-18-1,0 18 1,-17-18-1,17 0 1,1 0 0,-1 0-1,18 0 1,-18 0-16,36 0 16,-1 0-1,-35 0 1,36 0 15,0 0-15,-19 0-1,-16 0 1,34 0 0,1 0-1,-18 0 1,-18 0-1,71 0 1,0 0 0,0 0-1,-1 0 1,1 0 0,0 0-1,0 0 1,-18 0 15,0 0-15,0 0-1,1 0 1,16 0 0,-16 0-1,-1 0 1,-35 0-1,17 0 1,1 0 0,17 0-1,0 0 1,0 0 0,-17 0-1,0 0 1,-18 0 15,35 0-15,0 0-1,18 0 1,-71 0 0,36 0-1,-19 0 1,-16 0-1,17 0 1,17 0 0,1 0-1,17 0 1,0 0 0,18 0-1,-18 0 1,18 0 15,-35 0-15,-18 0-1,-1 0 1,19 0 0,0 0-1,17 0 1,0 0-1,-18 0 1,19 0 0,-19 0-1,54 0 1,-18 0 0,-54 0-16,90 0 15,-37 0 1,-16 0 15,-1 0-15,-18 0-1,-17 0 1,35 0 0,-17 0-1,0 0 1,17 0-1,-53 0 1,-17 0 0,17 0-1,0 0 1,-17 0 0,52 0-1,-17 0 1,18 0 15,-36 0-15,53 0-1,1 0 1,-1 0 0,18 0-1,-1 0 1,-16 0-1,-54 0-15,18 0 16,-36 0 0,19 0-1,34 0 1,1 0 0,-18 0-1,17 0 1,-34 0-1,-1 0 17,0 0-1,-17 0-15,-1 0-16,19 0 15,-19 0 1,36 0-1,0 0 1,0 0 0,18 0-1,-18 0 1,-18 0 0,-18 0 15,1 0-16,0 0 1,-1 0 0,19 0-16,52 0 15,35-18 1,-34 18 0,-1 0-1,-53 0 1,36 0-1,-19-18 1,1 18 0,-17-17-1,52 17 1,18 0 0,-71 0-1,18 0 1,-18 0-1,-17 0 17,17 0-17,0 0 1,1 0 0,69 0-1,-16 0 1,-19 0-1,-17 0 1,18 0 0,-18 0-1,17 0 1,-17 0 0,35 0-1,-35 0 1,-18 0-1,1 0 17,17 0-17,-18 0 1,-17 0 0,17 0-1,18 0 1,-18 0-1,53 0 1,-52 0 0,-19 0-1,1 0 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7:51.2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14940 16228 0,'18'0'78,"-1"0"-63,1 0 32,0 0-31,-1 0 0,19 0-1,-19 0 1,19 0-1,-19 0-15,1 0 32,-1 0-17,36 0 1,0 0 0,18 0-1,-18 0 1,0 0-1,0 0 1,-36 0 0,19 0-1,-1 0 1,18 0 0,17 0-1,1 0 1,17 0-1,0 0 1,36 0 15,-18 0-15,-1 0 0,54 0-1,0 0 1,-18 0-1,18 0 1,-18 0 0,-18 0-1,-52 0 1,-18 0 0,53 0-1,-18 0 1,-18 0-1,1 0 17,17 0-17,-35 0 1,18 0 0,17 0-1,-18 0 1,-34 0-16,17 0 15,-18 0 1,18 0 0,0 0-1,-18 0 1,35 0 0,1 0-1,0 0 1,17 0-1,18 0 17,17 0-17,-17 0 1,88 0 0,-53 0-1,-53 0 1,-17 0-1,-1 0 1,-17 0 0,35 0-1,18 0 1,0 0 0,0 0-1,53 0 1,-18 0-1,0 0 17,0 0-17,-53 0 1,0 0 0,1 0-1,-19 0 1,-17 0-1,-18 0 1,1 0 0,-1 0-1,18 0 1,0 0 0,-18 0-1,0 0 1,1 0-1,-1 0 1,-17 0 31,-1 0-31,1 0-1,-1 0 1,1 0-1,0 0 1,17 0 0,0 0-1,-17 0 1,17 0 0,0 0-1,1 0 1,-19 0-1,36 0 1,-17 0 0,-19 0 15,18 0-15,1 0-1,-1 0 1,18 0-1,-35 0 79,-1 0-78,1 0-16,0 0 15,-1 0 1,1 0 93,-1 0-109,1 0 16,0 0 15,-1 0 422,19 0-437,-19 0-16,19 0 16,34 0-1,18 0 1,-35 0 0,-35 0-1,-1 0 1,1 0-1,0 0 1,17 0 0,-17 0 15,35 0-15,0 0-1,-1 0 1,19 0-1,17 0 1,-35 0 0,-18 0-16,36 0 15,35 0 1,-18 0 0,-17 0-1,-54 0 1,1 0-1,17 0 1,0 0 15,1 0 1,-1 0-17,-17 0-15,17 0 16,0 0-1,-17 0 1,17 0 0,0 0-1,1 0 1,-19 0 15,1 0-15,-1 0-1,19 0 1,-19 0 0,1 0-1,0 0 1,17 0 0,-17 0 15,-1 0-16,1 0 48,0 0-32,17 0 110,-18 0-126,1 0-15,0 0 16,-1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7:54.24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9331 16898 0,'18'0'109,"17"0"-93,0 0-16,18 0 15,71 0 1,-19 0-1,-16 0-15,-19 0 16,-17 0-16,88 0 16,0 0-1,-17 0 1,-36 0 0,-17 0 15,-1 0-16,-17 0 1,18 0 0,-1 0-1,18 0 1,-35 0 0,-18 0-1,1 0 1,-1 0-16,-17 0 15,17 0 1,0 0 0,1 0-1,-1 0 1,35 0 0,1 0 15,-18 0-16,-18 0 1,36 0 0,-18 0-1,-36 0 142,1 0-157,-1 0 15,1 0-15,35 0 31,-35 0 79,-1 0-110,1 0 15,17 0 1,-17 0 156,0 0-156,-1 0-1,1 0-15,-1 0 16,1 0-1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05.36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7990 10601 0,'18'0'344,"17"0"-329,36 0-15,70-18 31,0 18-15,-35 0 0,-35 0-1,-54 0 1,1 0 15,-1 0-15,1 0-1,0 0 1,17 0 0,0 0-1,1 0 1,34 18 0,1-18-1,17 0 1,18 0 15,17 0-15,-17 0-1,-18 0-15,36 0 16,34 0 0,-16 0-1,-54 0 1,-18 0-1,1 0 1,-1 0 0,1 0-1,-18 0 1,35 0 0,-17 0 15,17 0-16,-18 0 1,1 0 0,-18 0-1,17 0 1,19 0 0,-19 0-1,18 0 1,-17 0-1,17 0 1,0 0 0,36 0-1,17 0 1,-18 0 0,71 0-1,-53 0 16,-17 0-15,35 0 0,-1 0-1,-16 0 1,-1 0 0,-36 0-1,19 0 1,-36 0-1,-17 0 1,-18 0 0,17 0-1,-17 0 1,-18 0 0,18 0-1,0 0 1,-18 0 15,36 0-15,0 0-1,-18 0 1,-36 0 0,36 0-1,18 0 1,52 0-1,-52 0 1,-18 0 0,-18 0-1,18 0 1,-18 0 0,-17 0 15,-1 0 0,1 0-15,17 0-1,-17 0 1,35 0 0,-36 0-16,54 0 15,-36 0 1,-17 0 31,0 0-47,-1 0 31,1 0-15,-1 0-16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23.7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21237 3175 0,'0'18'156,"18"-1"-156,0-17 16,17 0-16,18 0 16,88 0-1,-18 0 1,-35 0-16,18 0 16,-35 0 15,-1 0-16,19 0 1,-19 0 0,18 0-1,-17 0 1,-36 0 0,53 0-1,1 0 1,-19 0-1,36 0 1,-35 0 0,-19 0-1,1 0 1,18 0 0,17 0 15,0 0-16,36 0 1,-18 0 0,-18 0-1,18 0 1,-1 0 0,72 0-1,-71 0 1,0 0-1,17 0 1,0 0 0,36 0-1,-18 0 1,0 0 0,-17 0 15,-1 0-31,-17 0 31,18 0-15,-18 0-1,70 0 1,-70 0 0,-18 0-1,-17 0 1,-19 0-1,-34 0 1,0 0 0,17 0-1,36 0 1,-1 0 0,-35 0-1,18 0 16,-17 0-31,-1 0 16,0 0 0,18 0-1,-18 0 1,-17 0 0,35 0-1,0 0 1,-36 0-1,36 0 1,-17 0 0,-1 0-1,0 0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27.92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9102 4269 0,'-18'0'78,"36"0"-63,-1 0 17,19 0-32,-1 0 15,35 0 1,1 17-1,0-17 1,17 0 0,-35 0-16,35 0 15,53 0 1,0 0 0,-17 0-1,-1 0 1,-17 0-1,0 0 17,35 0-17,0 0 1,35 0 0,18 0-1,18 0 1,-106 0-16,88 0 15,-18 0 1,-17 0 0,-18 0-1,18 0 1,35 0 0,53 0-1,-36 18 1,19 0-1,-71-18 17,-1 0-17,107 0 1,-71 0 0,-35 0-1,-1 0 1,19 0-1,17 0 1,-18 0 0,-35 0-1,-17 0 1,17 0 0,53 0-1,-71 0 1,19 0-1,34 0 1,-53 0 15,18 0-15,18 0 0,18 0-1,52 0 1,-53 0-1,-17 0 1,-18 0 0,18 0-1,0 0 1,-1 0 0,1 0-1,53 0 1,-89 0-1,18 0 1,18 0 15,0 0-15,-18 0 0,0 0-1,-17 0 1,-1 0-1,1 0 1,34 0 0,72 0-1,-160 0-15,71 0 16,-35 0 0,-18 0-1,-17 0 1,-1 0-1,36 0 1,88 0 15,-17 0-15,17 0 0,-36 0-1,-52 0 1,18 0-1,-18 0 1,88 0 0,0 0-1,-71 0 1,36 0 0,-18 0-1,18 0 1,-18 0-1,-71 0 1,-17 0 15,53 0-15,0 0 0,106 0-1,-71 0 1,-53 0-1,-17 0 1,-54 0 0,1 0-1,-1 0 1,72 0 0,-1 0-1,53 0 1,-35 0-1,17 0 1,-70 0 0,-18 0-1,1 0-15,34 0 16,1 0 0,-54 0-1,36 0 1,36 0-1,-1 0 1,35 0 0,-17 0-1,0 0 1,17 0 0,-52 0-1,-1 0 1,1 0-1,-36 0 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32.18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9013 4057 0,'-17'0'31,"34"0"1,1 0-32,0 0 15,-1 0 1,54 0-1,17 0 1,36 0 0,-1 0-1,18 0 1,18 0 15,-53 0-31,53 0 16,-1 0-1,-17 0 1,18 0 0,18 0-1,34 0 1,19 0 0,-54 0-1,18 0 1,-18 0-1,36 0 1,53 0 0,52 0-1,-17 0 17,-53 0-17,-35 0 1,-18 0-1,-36 0 1,-34 0 0,17 0-1,18 0 1,-18 0 0,-18 0-1,177 0 1,-106 0-1,-53 0 1,-17 0 0,-1 0-1,36 0 1,0 0 15,-36 0-15,1 0-1,-19 0 1,-16 0 0,-1 0-1,0 0 1,88 0 0,-34 0-1,-37 0 1,54 0-1,0 0 1,-18 0 0,0 0-1,-35 0 1,0 0 15,17 0-15,36 0-1,0 0 1,17 0 0,-88 0-16,159 0 15,0 0 1,-88 0 0,0 0-1,-18 0 1,-18 0-1,18 0 1,18 0 0,-53 0-1,17 0 1,-52 0 15,-36 0-15,71 0-1,-18 0 1,53 0 0,18 0-1,-71 0 1,1 0 0,-19 0-1,18 0 1,1 0-1,-1 0 1,0 0 0,-18 0-1,1 0 1,-36 0 15,36 0-15,70 0-1,18 0 1,-18 0 0,-18 0-1,1 0 1,35 0 0,-36 0-1,0 0 1,-52 0-1,17 0 1,0 0 0,-17 0-1,17 0 1,36 0 0,-71 0 15,-18 0-16,0 0 1,0 0 0,18 0-1,53 0 1,-53 0 0,106 0-1,-36 0 1,18 0-1,0 0 1,-35 0 0,-53 0-1,18 0 1,-1 0 0,-34 0 15,-1 0-16,0 0 1,0 0 0,71 0-1,35 0 1,-88 0 0,-35 0-1,0 0 1,17 0-1,0 0 1,-17 0 31,-1 0-31,1 0-16,0 0 31,-1 0 94,1 0-110,0 0-15,-1 0 63,1 0-63,0 0 16,-1 0-1,1 0 1,35 0-1,-36 0 1,1 0 0,0 0 31,-1 0-32,1 0 1,0 0-16,-1 0 15,18 0 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39.7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16475 10707 0,'17'0'0,"19"0"15,-1 0 1,-17 0-1,17 0 1,35 0 0,19 0-1,-19 0 17,-17 0-17,18 0 1,52 0-1,1 0 1,34 0 0,-69 0-16,69 0 15,1 0 1,-53 0 0,17 0-1,-17 0 1,0 0-1,0 0 1,0 0 0,-1 0-1,-16 0 17,17 0-17,52 0 1,-70 0-1,-17 0 1,0 0 0,-19 0-1,-16 0 1,17 0 0,35 0-1,-18 0 1,19 0-1,-19 0 1,-17 0 0,0 0 15,-18 0-15,-17 0-1,17 0 1,-17 0-1,35 0 1,17 0 0,19 0-1,-1 0 1,-18 0 0,-52 0-1,0 0 16,-1 0-15,1 0-16,17 0 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42.80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9507 11271 0,'18'0'32,"0"0"-17,17 0 1,18 0-1,0 0 1,0 0 0,17 0-1,18 0 1,18 0 0,18 0-1,-18 0 1,-54 0-1,19 0 1,0 0 0,-18 0-1,-18 0 1,53 0 0,0 0-1,0 0 1,-17 0-1,-1 0 1,-17 0 0,18 0-1,17 0 1,36 0 0,-19 0-1,19 0 16,-18 0-15,-18 0 0,-17 0-1,-1 0 1,-17 0 0,-18 0-1,18 0 1,-35 0-1,-1 0 17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44.40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12312 11254 0,'18'0'0,"-1"0"31,1 0-31,0 0 15,-1 0-15,1 0 16,35 0 0,35 0-1,0 0 1,0 0 0,18 0-1,18 0 1,17 0-1,-35 0 17,-1 0-17,-16 0 1,-37 0 0,37 0-1,-54 0 1,18 0-1,-18 0 1,36 0 0,-36 0-1,18 0 1,0 0 0,-18 0-1,-17 0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47.39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14340 11236 0,'0'0'0,"0"-18"15,18 18 17,0 0-32,17 0 15,36 0 1,-19 0 0,1 0-1,0 0 1,35 0-1,1 0 1,17 0 0,-36 0-1,18 0 1,0 0 0,18 0-1,-18 0 1,18 0-1,-53 0 1,0 0 0,18 0-1,-18 0 1,35 0 0,18 0-1,17 0 1,-35 0-1,1 0 1,-37 0 0,1 0 15,-35 0-15,0 0-1,-1 0 63,1 0-62,0 0-16,17 0 16,0 0-1,18 0 1,0 0-1,-18 0 1,18 0 0,0 0 15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8:55.3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14446 11765 0,'18'0'93,"0"0"-61,-1 0-17,1 0 1,52 0 0,-17 18-1,18-1 1,-1 1-1,-17-18 1,53 0 0,-53 0-16,18 0 15,-36 0 1,18 0 0,17 0-1,19 0 1,-1 0 15,0 0-15,35 0-1,-34 0 1,-1 0 0,0 0-1,0 0 1,-53 0-16,54 0 15,-1 0 1,35 0 0,-17 0-1,0 0 1,0 0 0,-53 0-1,-18 0 1,-17 0 15,-1 0-15,19 0-1,-1 0 1,0 0 0,0 0-16,36 0 15,-36 0 1,-17 0-1,35 0 1,0-18 0,-36 1-1,19 17 1,-1-18 0,-17 18-1,17 0 1,0 0 15,-17 0-31,17 0 16,36 0-1,-1 0 1,-17 0 0,0 0-1,18 0 1,-1 0-1,18 0 1,0 0 0,36 0-1,-18 0 1,17 0 0,18 0-1,-52 0 1,-19 0 15,18 0-15,-17 0-1,17 0 1,0 0 0,-17 0-1,17 0 1,0 0-1,0 0 1,-17 0 0,35 0-1,-36 0 1,1 0 0,-18 0-1,53 0 1,-1 0-1,1 0 17,35 0-17,-52 0 1,-1 0 0,-18 0-1,1 0 1,-1 0-1,-17 0 1,0 0 0,0 0-1,-17 0 1,-1 0 0,0 0-1,0 0 1,-17 0-1,0 0 17,-1 0-17,1 0 1,0 0 0,-1 0-1,1 0-15,17 0 16,0 0-1,1 0 1,-19 0 0,1 0 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02.63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14940 12365 0,'18'0'109,"-1"0"-109,19 0 16,-1 0-16,0 0 15,53 0 1,1 0 0,16 0-1,-34 0-15,35 0 16,0 0 0,17 0-1,-17 0 16,-18 0-15,36 0 0,-18 0-1,17 0 1,-17 0 0,-18 0-1,-17 0 1,34 0-1,-16 0 1,-1 0 0,-18 0-1,1 0 1,-18 0 0,0 0-1,0 0 1,17 0 15,-35 0-15,36 0-1,-36 0 1,18 0 0,0 0-1,0 0 1,-18 0-1,18 0 1,0 0 0,-18-18-1,18 18 1,0 0 0,0 0-1,-18 0 16,18 0-15,0 0 0,0 0-1,-35 0 1,17 0 15,-17 0-15,17 0-1,18 0 1,0 0 0,-35 0-1,17 0 1,-18 0 15,1 0-31,0 0 16,-1 0-1,1 0 17,0 0 108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05.71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18327 12330 0,'17'0'0,"1"0"16,0 0-1,-1 0 1,36 0 0,0 0-1,18 0 1,35 0-1,-18 0 1,0 0 0,18 0-1,-53 0-15,88 0 16,0 0 0,-35 0-1,17 0 1,-70 0-1,53 0 17,0 0-17,0 0 1,17 0 0,-35 0-1,1 0 1,87 0-1,-53 0 1,1 0 0,-1 0-1,-17 0 1,-53 0 0,53 0-1,-53 0 1,53 0-1,-71 0 1,18 0 15,35 0-15,36 0 0,-54 0-1,36 0 1,-18 0-1,0 0 1,-17 0 0,-18 0-1,53 0 1,35 0 0,-18 0-1,18 0 1,-52 0-1,-37 0 1,54 0 15,-53 0-15,18 0 0,17 0-1,-18 0 1,19 0-1,17 0 1,17 0 0,18 0-1,-53 0 1,-17 0 0,17 0-1,-53 0-15,54 0 16,-1 0-1,0 0 1,35 0 15,-17 0-15,35 0 0,-35 0-1,-35 0 1,17 0-1,-18 0 1,1 0 0,-36 0-1,1 0 1,16 0 0,-16 0-1,-1 0 1,18 0-1,-18 0 1,36 0 0,-18 0 15,0 0-15,-18 0-1,18 0 1,17 0-1,19 0 1,-54 0 0,35 0-1,1 0 1,-53 0 0,35 0-1,-1 0 1,1 0-1,-35 0 1,17 0 15,-17 0-15,0 0 0,-1 0-1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08.3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9331 12841 0,'18'0'78,"17"0"-62,0 0 0,0 0-1,1 0-15,70 0 16,88 0-1,17 0 1,19 0 0,-54 0-1,-17 0 1,-1 0 0,-69 0-1,-1 0 1,-35 0-1,17 0 1,1 0 0,52 0-1,-70 0 17,-35 0-17,35 0 1,0 0-1,0 0 1,17 0 0,18 0-1,-17 0 1,-18 0 0,-35 0-1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17.10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23407 13670 0,'17'0'78,"1"0"-62,0 0-1,35 0 1,35 0-1,18 0 1,17 0 0,1 0-1,17 0 1,-35 0 0,-36 0-16,36 0 15,35 0 1,18 0-1,0 0 1,-1 0 0,1 0-1,-53 0 17,-18 0-17,0 0 1,-17 0-1,17 0 1,106 0 0,-53 0-1,-53 0 1,-17 0 0,-36 0-1,36 0 1,-1 0-1,1 0 1,35 0 0,17 0-1,-70 0 17,0 0-17,-35 0-15,-1 0 16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21.7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9225 14252 0,'18'0'63,"-1"0"-48,1 0 1,0 0-16,-1 0 15,19 0 1,-1 0 0,0 0-1,18 0 1,35 0 0,-17 0 15,17 0-16,-53 0-15,18 0 16,71 0 0,-1 0-1,-35 0 1,53 0 0,-17 0-1,17 0 1,-35 0-1,17 0 1,-34 0 0,-1 0-1,0 0 1,-17 0 0,34 0 15,-34 0-16,-18 0 1,17 0 0,1 0-1,-18 0 1,17 0 0,-17 0-1,53 0 1,-53 0-1,53 0 1,-53 0 0,17 0-1,-17 0 1,0 0 0,35 0 15,18 0-16,0 0 1,0 0 0,-18 0-1,18 0 1,-18 0 0,-17 0-1,17 0 1,18 0-1,35 0 1,-18 0 0,-35 0-1,1 0 1,17 0 0,-36 0 15,-17 0-16,0 0 1,-18 0 0,53 0-1,-17 0 1,17 0 0,-35 0-1,-18 0 1,18 0-1,18 0 1,-1 0 0,-17 0-1,0 0 1,18 0 0,-18 0 15,-18 0-16,35 0 1,-17 0 0,71 0-1,-36 0 1,0 0 0,0 0-1,-17 0 1,17 0-1,-17 0 1,-18 0 0,17 0-1,-34 0 1,16 0 0,-16 0 15,-19 0-16,54 0 1,-36 0 0,18 0-1,35 0 1,36 0 0,17 0-1,-18 0 1,36 0-1,0 0 1,-36 0 0,36 0-1,-35 0 1,87 0 0,-70 0-1,18 0 16,0 0-15,-18 0 0,0 0-1,0 0 1,0 0 0,-17 0-1,-36 0 1,0 0-1,0 0 1,106 0 0,-17 0-1,-19 0 1,-16 0 0,-54 0-1,0 0 16,35 0-15,-17 0 0,0 0-1,18 0 1,-54 0 0,-35 0-1,1 0 1,34 0-1,-17 0 1,0 0 0,-35 0-1,-1 0 1,1 0 0,17 0-1,1 0 16,-1 0-15,71 0 0,-53 0-1,52 0 1,-87 0-16,35 0 16,18-35-1,-1 17 1,18 1-1,-17-1 1,-1 0 0,-52 1-1,0 17 1,-1 0 0,19-18-1,-19 18 16,19 0-15,-19 0 15,1 0-15,17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2:44.7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22613 6068 0,'-18'17'93,"36"-17"-77,0 0-16,17 0 16,0 18-16,71 0 15,18-1 1,-54 1 15,-35-18-15,-17 0-1,0 0-15,17 0 16,18 0 0,53 0-1,-53 0 1,-18 0 15,18 0-15,0 18-1,-18-1 1,36-17 0,17 0-1,-18 0 1,36 0 15,-71 0-15,36 0-1,70 0 1,-35 0 0,17 0-1,-52 0 1,17 0 0,-17 0-1,-36 0 1,36 0-1,17 0 1,53 0 0,-71 0-16,72 0 15,-19 0 1,-35 0 15,-53 0-15,1 0-1,-1 0 1,53 0 0,-35 0-1,-18 0 63,-17 0-62,0 0-16,-1 0 16,1 0-16,35 0 15,0 0 1,53 0 15,-53 0-15,-18 0-1,-18 0 1,19 0 0,-1-17-1,0-1 1,1 18-16,-1 0 16,-18 0 15,19 0-16,-19 0 1,1 0 0,0 0 46,-1 0-46,-17-18-16,36 18 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2:50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13741 6509 0,'-18'0'172,"36"0"-156,17 0-1,-17 0-15,-1 0 32,71 0-17,-52 0-15,17 0 16,0 0 0,-18 0-1,0 0 16,18 0-15,35 17 0,18-17-1,18 0 1,-54 0 0,-35 0-1,1 0 1,-1 0-1,0 0 1,53 0-16,1 0 31,-1 18-15,18 0 0,-18-1-1,18-17 1,-18 0-1,-35 0 1,0 0 0,35 0-1,18 0 1,-18 0 0,71 0-1,-106 0 1,52 0-1,1 0 17,35 0-17,-17 0 1,-54 0 0,-34 0-1,17 0 1,17 0-1,36 0 1,0 0 0,0 0-1,52 0 1,-34 0 0,52 0-1,18 0 1,-35 0-1,-71 0 1,-35 0 15,18 0-15,-54 0 0,19 0-1,34 0 1,36 0-1,53 0 1,-53 0 0,-1 0-1,-16 0 1,16 0 0,-52 0-1,-35 0 1,17 0-1,18 0 1,53-17 15,17 17-15,-52 0 0,-53 0-1,-1 0 1,36 0-1,18 0 1,-36 0 0,18 0-1,18 0 1,-19 0 0,1 0-1,-17 0 1,-1 0 140,0 0-140,0 0-16,1 0 15,34 0 1,1 0 0,-36 0-1,0 0 1,-17 0-1,0 0-15,-1 0 47,1 0-31,17 0 0,1 17-1,-1-17 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4:16.3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13282 13741 0,'0'0'0,"35"0"15,-17 17 1,53 19-1,-1-36 1,-52 0 62,-1 0-78,1 0 16,17 0-16,54 0 15,-1 0 1,53 0 15,0-71-15,18 36 0,-71 35-1,-70 0 16,34 0-15,72 0 0,52 0-1,18 0 1,0 0 0,-35 0-1,-71 0 1,-17 0-1,-36 0 17,36 0-17,70 0 1,18 0 0,-89 0-16,18 0 15,53 0 1,-88 0-1,36 0 1,87 0 0,88 0-1,-17 0 1,-35 0 0,-71 0-1,18 0 1,-18 0-1,-53 0 17,-35 0-17,-18 0 1,1 0 0,34 0-1,54 0 1,17 0-1,-35 0 1,-36 0 0,-17 0-1,35 0 1,1 0 0,-19 0-1,-17 0 1,18 0 15,-36 0-31,0 0 31,0 0-15,71 0 0,-53 0-1,0 0 1,0 17-1,53 1 1,17-18 0,-34 0-1,-19 0 1,-35 0 0,36 0-1,17 0 1,18 0-1,-71 0 17,-17 0 46,-1 0-78,19 0 0,-1 0 15,0 0 1,54 0 0,-72 0-16,36 0 15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34.05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11994 2328 0,'-17'0'16,"-1"0"15,18-17-15,18 17 15,17 0-16,-17 0-15,35 0 16,35 0 0,35 17-1,18-17 1,-17 0 0,35 0-1,-1 0 1,-16 0-1,-54 0 17,-18 0-17,-17 0 1,0 0 0,-18 0-16,71 0 15,0 0 1,0 0-1,35 0 1,-35 0 0,0 0-1,-18 0 1,18 0 0,0 0-1,-1 0 1,-52 0-1,18 0 17,35 0-17,-1 0 1,37 0 0,16 0-1,-17 0 1,-35 0-1,-70 0 1,-19 0 15,18 0-15,-17 0 0,0 0-1,-1 0 16,1 0-31,17 0 32,-17 0-17,17 0 1,1 0 0,-1 0 530,-18 0-514,1 0-17,0 0 17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36.96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11959 2681 0,'-17'0'31,"34"0"1,1 0-17,-1 0 1,36 0-1,-17 0 1,34 0 0,54 0-1,-54 0 1,-52 0 0,0 0-1,-1 0-15,18 0 16,1 0-1,17 0 1,0 0 0,17 0 15,-17 0-15,18 0-1,-1 0 1,1 0-1,17 0 1,0 0 0,0 0-1,89 0 1,-72 0 0,19 0-1,-1 0 1,1 0-1,-18 0 1,17 0 0,-35 0 15,1 0-15,-1 0-1,-18 0 1,19 0-1,-1 0 1,35 0 0,-52 0-1,17 0 1,18 0 0,0 0-1,-53 0 1,-1 0-1,1 0 1,0 0 0,-35 0-1,0 0 17,-1 0-1,1 0-16,17 0 1,-17 0 0,-1 0 46,1 0-62,0 0 16,17 0-1,18 0 1,70 0 0,-17 0-1,-71 0 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48.1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11994 10125 0,'18'0'62,"0"0"-46,-1 0 0,19 0-16,-1 0 15,0 0-15,53 0 32,18 0-17,0 0 1,0 0-1,0 0 1,17 0 0,-17 0-1,18 0 1,-36 0 0,18 0-1,35 0 1,53 0-1,-71 0 1,36 0 0,-18 0-1,0 0 1,-53 0 15,18 0-15,35 0-1,0 0 1,-35 0 0,18 0-1,-18 0 1,-18 0 0,88 0-1,-52 0 1,34 0-1,-34 0 1,-36 0 0,18 0-1,-18 0 1,18 0 0,-18 0 15,0 0-16,18 0 1,70 0 0,-70 0-1,-18 0 1,1 0 0,17 0-1,-1 0 1,-16 0-1,-1 0 1,0 0 0,0 0-1,36 0 1,17 0 0,-18 0 15,18 0-16,71 0 1,-71 0 0,-70 0-1,17 0 1,-18 0 0,-17 0-1,0 0 1,35 0-1,-17 0 1,0 0 0,-1 0-1,54 0 1,-72 0 0,-34 0 15,35 0-16,0 0 1,-18 0 0,36 0-1,-1 0 1,-17 0 0,-35 0-1,0 0 16,-1 0-15,1 0 0,-1 0-1,1 0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29:52.93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11942 10530 0,'17'0'109,"1"0"-109,-1 0 16,1 0-1,17 0 1,1 0-1,17 0 1,-36 0 0,36 0-1,0 0 1,-18 0 0,36 0-1,-36 0 1,71 0-1,-18 0 1,36 0 0,-36 0-1,18 0 1,17 0 0,1 0-1,17 0 1,17 0-1,-34 0 1,-89 0 0,1 0-1,-1 0 1,0 0 0,18 0-1,0 0 16,0 0-15,17 0 0,1 0-1,-1 0 1,19 0 0,-1 0-1,-18 0 1,-17 0-1,-35 0 1,0 0-16,17 0 16,-17 0 749,-1 0-765,1 0 16,-1 0 0,54 0-1,-36 18-15,18-18 16,-35 0 62,-1 0 47,1 0-125,0 0 16,-1 0-16,1 0 15,70 0 1,18 0-1,0 0 17,35 0-17,-53 0 1,-70 0 0,-1 0 15,1 0-16,17 0 1,1 0 0,-19 0-1,36 0 1,-17 0 0,-1 0-1,53 0 1,0 0-1,0 0 17,-70 0-17,17 0 204,-17 0-219,0 0 16,52 0-1,89 0 1,17 0 0,-17 0-1,35 0 1,-35 0-1,-36 0 1,-52 0 0,-36 0-1,0 0 1,-17 0 0,17 0-1,18 0 1,-18 0-1,18 0 17,0 0-17,-17 0 1,-19 0 0,1 0-1,0 0 1,-1 0-1,1 0 1,-1 0 0,19 0-1,-19 0 17,1 0-17,0 0 1,17 0-1,-17 0 32,-1 0-31,1 0 0,-1 0-1,1 0 1,17 0-1,-17 0 1,0 0 0,-1 0-16,19 0 15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0:10.5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14658 14111 0,'18'0'16,"-1"0"0,18 0-1,-17 0 1,17 18-16,1-1 16,17 1-1,-18-18 1,53 0 15,36 0-15,-36 0-1,0 0 1,0 0 0,18 0-1,35 0 1,18 0-1,70 0 1,-70 0 0,-36 0-1,-34 0 1,-19 0 0,1 0-1,17 0 1,0 0 15,0 0-15,53 0-1,-17 0 1,17 0 0,18 0-1,-71 0-15,18 0 16,-36 0-1,18 0 1,18 0 0,18 0-1,-36 0 1,18 0 0,17 0-1,-35 0 16,1 0-31,-1 0 32,0 0-17,36 0 1,-36 0 0,-18 0-1,1 0 1,-18 0-1,-18 0 1,18 0 0,0 0-1,17 0 1,1 0 0,0 0-1,-1 0 16,36 0-15,-53 0 0,0 0-1,-18 0 1,0 0 0,-17 0-1,0 0 1,-1 0-1,18 0 1,18 0 0,-17 0-1,-1 0 1,-17 0 15,-1 0-15,1 0 15,17 0-15,-17-18-1,-1 18 1,1-17 0,0 17-1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0:17.1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11994 11994 0,'0'0'0,"18"0"0,0 0 16,-1 0 0,1 0-1,17 0 17,-17 0-17,17 0 1,-17 0-1,17 0 1,18 0 0,0 0-1,18 0 1,-36 0-16,0 0 16,71 0-1,-36 0 1,19 0-1,-1 0 1,-18 0 0,1 0-1,-36 0 17,18 0-17,0 0 1,0 0-1,18 0 1,-19 0 0,19 0-1,-36 0 1,36 0 0,17 0-1,-35 0 1,-18 0-1,18 0 1,0 0 0,-18 0-1,1 0 1,-1 0 15,18 0-15,17 0-1,-17 0 1,18 0 0,-36 0-1,36 0 1,-1 0 0,36 0-1,0 0 1,-18 0-1,-35 0 1,18 0 0,-19 0-1,19 0 17,0 0-17,-18 0 1,-1 0-1,-16 0 1,17 0 0,-18 0-1,18 0 1,-36 0 0,19 0-1,-1 0 1,-17 0-1,35 0 1,17 0 0,-35 0-1,36 0 17,-18 0-17,17 0 1,1 0-1,-36 0 1,1 0 0,-1 0-1,-18 0 1,19 0 0,-1 0-1,36 0 1,-19 0-1,1 0 1,-35 0 0,17 0 15,1 0 0,-1 0-15,18 0-1,0 0 1,-18 0 0,18 0-1,-35 0-15,17 0 16,0 0-16,36 0 16,17 0-1,0 0 1,0 0-1,0 0 1,1 0 0,-36 0-1,-1 0 1,-34 0 15,17 0-15,1 0-1,-19 0-15,1 0 16,35 0 0,-18 0-1,-17 0 1,17 0 0,0 0-1,1 0 1,69 0-1,1 0 1,0 0 0,18 0-1,-36 0 1,0 0 15,35 0-15,-34 0-1,-36 0 1,-1 0 0,1 0-1,36 0 1,-37 0 0,19 0-1,0 0 1,17 0-1,18 0 1,-18 0 0,0 0-1,-17 0 1,-19 0 0,-34 0 15,17 0-16,1 0 1,-19 0 0,1 0 15,17 0-15,1 0-1,-19 0 1,36 0-1,-18 0-15,36 0 16,-36 0 0,53 0-1,18 0 1,-53 0 15,71 0-15,-36 0-1,-35 0 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0:20.52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12012 12435 0,'-18'0'31,"36"0"16,0 0-47,17 0 15,36 0 1,-19 0 0,37 0-1,52 0 1,0 0 15,-88 0-31,88 0 16,35 0-1,89 0 1,-18 0 0,35 0-1,-35 0 1,-53 0-1,-53 0 1,-17 0 0,17 0-1,0 0 1,-18 0 0,36 0-1,-88 0-15,87 0 31,1 0-15,-18 0 0,53 0-1,-53 0 1,-17 0 0,-1 0-1,-52 0 1,-36 0-1,53 0 1,-17 0 0,52 0-1,54 0 1,-107 0 0,1 0-1,-18 0 1,-18 0-1,0 0 17,36 0-17,-18 0 1,17 0 0,-52 0-1,17 0 1,1 0-1,-1 0 1,18 0 0,0 0-1,-18 0 1,18 0 0,17 0-1,-34 0 1,-19 0-1,1 0 32,0 0-31,-1 0 0,1 0-1,0 0 1,-1 0 109,1-17-125,-1 17 15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1:15.36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11959 2381 0,'18'0'250,"17"0"-235,36 0 1,176 0-1,88 0 1,53 0 0,-141 0-1,-53 0 1,-18 0 0,18 0-1,-35 0 1,-36 0-1,19 0 1,16 0 0,-34 0-1,-18 0 1,-18 0 0,-35 0-1,0 0 1,141 0-1,-71 0 1,-17 0 0,35 0-1,0 0 1,18 0 0,0 0-1,-36 0 1,18 0-1,-35 0 1,18 0 0,34 0-1,-87 0 1,176 0 0,-53 0 15,0 0-16,35 0 1,36 0 0,-89 0-1,-35 0 1,0 0 0,18 0-1,88 0 1,0 0-1,-106 0-15,230 0 16,-54 0 0,-105 0-1,-18 0 1,-36 0 0,19 0 15,70 0-16,-36 0 1,-17 0 0,-35 0-1,0 0 1,-53 0 0,70 0-1,-70 0 1,-35 0-1,-18 0 1,-1 0 0,-34 0-1,35 0 1,0 0 0,-35 0 124,-1 0-140,1 0 16,17 0-1,53 18 1,0 0 0,54 34-1,-19-34 1,-88 0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1:18.20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11942 3140 0,'17'0'94,"18"0"-94,1 0 15,52 0 1,88 0 0,18 0-1,-53 0 1,53 0-1,-88 0-15,35 0 16,36 0-16,158 0 16,18 0-1,-36 0 1,-70 0 0,-18 0-1,18 0 1,-70 0 15,-54 0-15,-17 0-1,18 0 1,-1 0 0,71 0-1,18 0 1,-71 0-1,35 0 1,-17 0 0,-36 0-1,-70 0 1,53 0 0,-70 0-1,-1 0 1,35 0 15,-34 0-15,34 0-1,-17 0-15,18 0 16,-18 0 0,-1 0-1,-16 0 1,34 0-1,1 0 1,-1 0 0,1 17-1,-18 1 1,-35-18 0,17 0-1,35 18 1,-34-1-16,34 19 31,1-19-15,-1-17-1,-17 0 1,18 0 0,-1 0-1,-52 0 1,0 0 46,-1 0-62,1 0 16,0 0 0,-1 0-16,1 0 62,-1 0-46,1 0-1,0 18 1,17-18 0,-17 0-1,-1 0 16,1 0-15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1:28.44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12806 7867 0,'17'0'78,"1"0"-47,0 0-15,17 0 0,-17 0-1,17 0 1,36 0 0,-1 0-1,-17 0 1,35 0-1,-53 0 1,-17 0-16,35 0 16,0 0-1,0 0 1,17 0 0,19 0-1,34 0 1,-17 0-1,-18 0 17,-17 0-17,-18 0 1,-18 0 0,0 0-1,71 0 1,-35 0-1,34 0 1,1 0 0,35 0-1,0 0 1,-17 0 0,-1 0-1,-34 0 1,-1 0-1,-18 0 17,71 0-17,1 0 1,34 0 0,-35 0-1,-35 0 1,0 0-1,-89 0 79,1 0-94,0 0 16,-1 0-16,1 0 15,0 0-15,-1 0 32,36 0-17,18 0 1,-54 0 0,1 0 62,0 0-31,-1 0-32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1:30.95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12118 8308 0,'18'0'47,"-1"0"-32,1 0 1,-1 0-16,19 0 15,17 0 1,-18 0 0,0 0-1,18 0 17,-18 0-17,54 0 1,-1 0-1,-35 0-15,53 0 16,-18 0 0,0 0-1,-17 0 1,-19 0 0,54 0-1,-18 0 1,-17 0-1,0 0 1,-19 0 0,1 0 15,-17 0-15,17 0-1,0 0 1,-1 0-1,-16 0 1,-1 0 0,36 0-1,-19 0 1,-16 0 0,17 0-1,-18 0 1,0 0-1,0 0 1,36 0 15,-53 0-15,-1 0 0,1 0-1,0 0 1,-1 0-1,19 0 1,-1 0 0,0 0-1,-17 0 1,17 0 0,-17 0-1,-1 0 32,1 0 31,0 0 16,-1 0-78,1 0-1,-1 0-15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1:59.176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12718 3298 0,'17'0'62,"1"0"-46,17 0 0,71 0-1,0 0 1,35 0-1,-18 0 1,1 0 0,17 0-1,-17 0 1,-19 0-16,125 0 16,-19 0-1,-17 0 1,-17 0-1,-36 0 1,-18 0 0,18 0 15,18 0-15,35 0-1,18 0 1,105 0-1,71 0 1,-211 0-16,176 0 16,-18 0-1,-88 0 1,-89 0 0,-52 0-1,88 0 1,53 0-1,0 0 1,53 0 0,-18 0 15,-70 0-15,-53 0-1,-89 0-15,71 0 16,0 0-1,53 0 1,-17 0 0,17 0-1,-35 0 1,-36 0 0,18 0-1,0 0 1,18 0-1,17 0 1,-17 0 0,88 0 15,-70 0-15,17 0-1,-36 0 1,-17 0-1,1 0 1,-19 0 0,-35 0-1,-35 0 1,18 0 0,-18 0-1,0 0 1,-1 0-1,-34 0-15,17 0 16,54 0 0,16 0 15,1 0-15,-53 0-1,0 0 1,-18 0-1,18 0 1,-17 0 0,34 0-1,-35 0 1,-17 0 0,17 0-1,-17 0 63,0 0-78,-1 0 16,1 0 0,-1 0-1,1 0 95,-36-17-95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02.36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12718 2875 0,'53'18'125,"-1"-18"-109,37 0-16,17 0 15,35 0-15,106 0 16,-18 0 0,53 0 15,-17 0-16,17 0 1,71 0 0,-36 0-1,-52 0 1,-18 0 0,-89 0-1,-69 0 1,-36 0-1,-36 0 1,36 0 0,71 0-1,-71 0-15,17 0 16,36 0 0,123 0-1,-17 0 1,-18 0-1,-71 0 1,1 0 0,-36 0-1,0 0 1,18 0 0,18 0-1,-1 0 1,0 0-1,-34 0 1,34 0 0,-52 0-1,17 0 1,18 0 0,17 0 15,-17 0-16,35 0 1,-35 0 0,17 0-1,1 0 1,52 0 0,36 0-1,-106 0-15,123 0 16,-52 0-1,17 0 1,-36 0 0,-52 0-1,-18 0 1,-17 0 0,-18 0 15,-18 0-16,53 0 1,36 0 0,-18 0-1,70 0 1,-88 0 0,-17 0-1,-1 0 1,-34 0-1,16 0 1,37 0 0,34 0-1,-35 0 1,1 0 0,-19 0 15,-35 0-16,1 0 1,-1 0-16,0 0 16,18 0-1,53 0 1,-18 0 0,18 0-1,-18 0 1,0 0-1,1 0 1,34 0 0,-35 0-1,-17 0 1,-1 0 0,54 0 15,-54 0-16,-52 0 1,0 0 0,-1 0-1,19 0 1,-19 0 0,18 0-1,1 0 1,-19 0-1,19 0 1,-19 0 0,1 0 15,0 0 31,-1 0 32,1 0-63,-1 0-15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06.5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5856 4445 0,'-18'0'31,"36"0"0,0 0-31,-1 0 16,36 0-16,71 0 31,70 0-15,-18 0 0,71 0-1,-18 0 1,-87 0-16,-1 0 15,353 0 1,-230 0 0,-52 0-1,-71 0 1,-18 0 0,1 0-1,-18 0 1,17 0-1,36 0 17,17 0-17,36 0 1,17 0 0,-158 0-16,70 0 15,18 0 1,-1 0-1,1 0 1,-53 0 0,-18 0-1,0 0 1,1 0 0,16 0-1,-69 0 1,34 0-1,18 0 17,-17 0-17,-36 0-15,18 0 16,-35 0 0,35 0-1,35 0 1,35 0-1,-17 0 1,-35 0 0,-18 0-1,-36 0 1,36 0 0,-17 0-1,-1 0 1,0 0 15,0 0-15,1 0-1,87 0 1,-17 0 0,17 0-1,-34 0 1,-54 0-1,0 0 1,18 0 0,-18 0-1,-17 0 1,0 0 15,-1 0-15,1 0-1,0 0 17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09.2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5838 3916 0,'18'0'63,"0"0"-48,-1 0-15,19 0 16,-19 17-1,72 1 1,34 0 0,0-18-1,71 0 1,-17 0 0,17 0-1,-35 0 1,-1 0-1,19 0 1,-18 0 0,-71 0-1,88 0 1,36 0 0,17 0-1,-53 0 1,54 0-1,-19 0 1,36 0 0,-17 0-1,-19 0 1,36 0 0,53 0-1,-18 0 1,-88 0-1,-88 0 1,-18 0 0,-52 0 15,17 0-15,-18 0-1,71 0 1,0 0-1,35 0 1,-35 0 0,17 0-1,-35 0 1,0 0 0,-35 0-1,0 0 1,-17 0-1,-1 0 1,18 0 15,17 0-15,-34 0 0,-19 0-1,18 0 1,-17 0-1,35 0 1,-35 0 0,35 0-1,-18 0 1,-18 0 0,36 0-1,-35 0 32,0 0-31,-1 0-1,1 0 1,0 0 0,-1 0-1,19 0 1,-19 0-1,18 0 1,1 0 0,-1 0-1,0 0 1,1 0 0,-1 0-1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11.7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5750 4075 0,'18'0'78,"0"0"-78,-1 0 16,71 0 0,18 0-1,18 0 1,-18 0-1,-1 0 1,-16 0-16,52 0 16,35 0-1,106 0 1,18 0 0,-53 0 15,-53 0-16,-35 0 1,0 0 0,-1 0-1,1 0 1,18 0 0,17 0-1,-53 0 1,35 0-1,-35 0 1,-17 0 0,17 0-1,-53 0 1,0 0 15,18 0-15,-18 0-1,0 0 1,36 0 0,17 0-1,-18 0 1,36 0 0,-71 0-1,1 0 1,34 0-1,18 0 1,18 0 0,-53 0-1,35 0 1,-18 0 0,-52 0 15,-18 0-16,-18 0 1,0 0 0,1 0-1,-19 0 1,1 0 0,17 0-1,-17 0 16,17 0-15,-17 0 0,35 0-1,0 0 1,-36 0 0,18 0-1,18 0 1,0 0-1,-17 0 1,-19 0 15,1 0-15,35 0 0,-36 0-1,1 0 16,0 0-15,17 0 0,0 0-1,-17 0-15,17 0 16,0 0 0,1 0 15,-19 0-16,19 0 1,-19 0 0,1 0-1,0 0 32,-1 0-31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15.7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13088 5803 0,'18'0'15,"-1"0"1,1 0-1,17 0 1,89 0 0,34 0-1,54 0 1,35 0 0,-53 0-1,-53 0 1,-35 0-1,-18 0 1,53 0 15,36 0-15,17 0 0,-35 0-1,-89 0-15,124 0 16,-17 0-1,-36 0 1,-36 0 0,37 0-1,-54 0 1,18 0 0,17 0-1,-70 0 1,-18 0-1,18 0 17,18 0-17,-18 0 1,-18 0 0,-17 0-1,-1 0 48,1 0-63,-1 0 15,1 0 1,17 0 0,54 0-1,-1 0 1,-18 0-1,-52 0-15,17 0 32,-17 0-17,17 0 1,0 0 0,18 0-1,-17 0 1,-1 0-1,-17 0 1,34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18.5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12982 5398 0,'18'0'47,"0"0"-47,17 0 16,35 0-1,36 17 1,53 1 0,70-18-1,18 0 1,0 0-1,-18 0 1,-70 0 0,-53 0-1,-35 0 1,-19 0 0,54 0-1,-17 0 1,-1 0-1,0 0 1,18 0 0,17 0-1,-17 0 1,18 0 0,-36 0-1,18 0 1,70 0-1,-106 0 1,19 0 0,-1 0 15,0 0-15,0 0-1,-17 0 1,-18 0-1,35 0 1,-35 0 0,0 0-1,0 0 1,-36 0 0,1 0-16,17 0 31,1 0-16,16 0 1,-16 0 0,17 0-1,-18 0 17,-17 0-17,-1 0 1,18 0-1,-17 0 1,0 0 78,-1 0-94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20.63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9825 2840 0,'18'0'0,"34"0"16,37 0-1,-1 0 1,53 0 15,-18 0-15,19 0-1,-1 0 1,-36 0 0,1 0-1,0 0 1,-53 0-16,18 0 16,123 0-1,-36 0 1,-34 0-1,-18 0 1,-18 0 0,18 0-1,17 0 1,-35 0 15,18 0-15,18 0-1,-36 0 1,-18 0 0,72 0-1,-19 0 1,-17 0 0,-36 0-1,-52 0 1,17 0-1,-17 0 1,17 0 0,18 0-1,-18 0 1,18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22.12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9948 3334 0,'-17'0'31,"34"0"-15,1 0-16,53 0 15,87 0 1,54 0 0,-53 0 15,-1 0-16,54 0 1,-53 0 0,17 0-1,54 0 1,17 0 0,-53 0-1,-71 0 1,-35 0-1,36 0 1,-36 0 0,0 0-1,18 0 1,-36 0 0,-34 0-16,52 0 31,-18 0-16,-17 0 1,-35 0 15,17 0-15,1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2:23.8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9913 3052 0,'0'0'0,"35"0"16,18 17-1,18 1 1,17-18-1,35 0 1,-34 0-16,69 0 16,-16 0-1,-37 0 1,-16 0 0,-37 0-1,37 0 1,-1 0 15,18 0-15,35 0-1,-53 0 1,35 0 0,-17 0-1,35 0 1,124 0-1,-89 0 1,-17 0 0,-71 0-1,-35 0 1,0 0 0,-35 0-1,52 0 1,1 0 15,-36 0-15,-17 0-1,17 0 1,0 0 0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22.4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6033 10936 0,'0'0'0,"35"18"15,-18-18 1,19 0 0,-1 17-1,0 1 1,36 0 0,-36-18-16,106 17 15,18-17 16,35 0-15,-35 0 0,-36 0-1,1 0 1,-36 0 0,0 18-1,0-18 1,53 35-1,0-17 1,1 17 0,69 0-1,-70-35 1,-52 0 0,-1 0-1,-35 0 1,-18 0 15,36 0-15,17 0-1,0 0 1,18 0 0,0 0-1,-36 0 1,-35 0-1,54 0 1,-54 0 0,53 0-1,0 0 1,36 0 0,-36-35-1,-18 18 1,-17-1 15,-17 0-15,-19 18-1,19-17 298,-19 17-313,1-18 15,52 0 1,-17 1 0,-35 17-1,17 0 1,1 0 0,-19 0-1,1 0-15,52 0 16,71-18-1,18-17 17,35 17-17,-53 0 1,-105-17 0,-19 35 15,1 0-16,0 0 32,-1 0-47,1 0 16,-1 0-16,19 0 16,-19 0 15,1 0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25.08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6050 10830 0,'18'0'31,"-1"0"-15,19 0-16,34 0 16,1 36-1,-18-36 1,17 0-1,-52 0 1,17 0 0,36 0-1,17 0 1,18 0 0,17 0-1,-17 0 1,0 0-1,17 0 1,-52 0-16,17 0 31,36 0-15,-19 0 0,19 0-1,35 0 1,-1 0-1,1 0 1,-35 0 0,-36 0-1,18 0 1,-71 0 0,71 0-1,-53 0 1,0 0-1,52 0 1,-16 0 0,-1 0 15,-18 0-15,1 0-1,-36 0 1,53 0-1,1 0 1,-1 0 0,0 0-1,-17 0-15,17 0 16,0 0 0,0 0-1,-17 0 1,17 0-1,0 0 1,36 0 0,-36 0 15,-18 0-15,-17 0-1,-17 0 1,16 0-1,19 0 1,-18 0 0,-35 0-1,-1 0 48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28.18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11818 11448 0,'18'0'46,"-1"0"-30,54 35 0,17-17-1,0-18 1,-35 0 0,-18 0-1,1 0-15,52 0 16,18 0-1,-18 0 1,18 0 0,-18 0-1,-17 0 1,-1 0 15,18 0-15,1 0-1,16 0 1,1 0 0,-18 0-1,53 0 1,-52 0 0,34 0-1,-17 0 1,0 0-1,35 0 1,-35 0 0,17 0-1,-35 0 17,-17 0-17,0 0 1,17 0-1,70 0 1,-34 0 0,-53 0-1,-19 0 1,-16 0 0,17 0-1,35 0 1,71 0-1,-1 0 1,1 0 0,-88 0-1,-18 0 1,-36 0 15,1 0-31,-1 0 16,1 0 46,0 0-62,-1 0 16,1 0 0,70 0-1,0 0 1,-17 0-1,-53 0 1,-1 0 359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40.71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15434 15558 0,'-18'0'16,"18"-18"-1,18 18 1,17 0 15,1 0-15,34 0-1,1 0 1,-1 0 0,18 0-1,-17 0 1,17 0-1,-17 0 1,-36 0 0,-17 0-16,-1 0 15,19 0 1,-19 0 0,19 0-1,16 0 16,-16 0-15,-19 0 0,36 0-1,0 0 1,0 0 0,0 0-1,18 0 1,-19 0-1,1 0 1,-17 0 0,-19 0-1,19 0 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46.3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17815 15011 0,'18'0'16,"0"0"-1,-1 0 1,1 0 31,-1 0-47,19 0 15,-19 0 1,36 0 15,0 0-15,18 0-1,-36 0 1,36 0 0,34 0-1,-34 0-15,52 0 16,19 0 0,-1 0-1,-35 0 1,-18 0-1,53 0 1,0 0 0,18 0-1,-1 0 1,1 0 15,18 0-15,-19 0-1,142 0 1,-18 0 0,-35 0-1,-53 0 1,-52 0 0,-37 0-1,-16 0 1,-54 0-1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51.82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5909 15452 0,'35'0'78,"-17"17"-78,35 1 16,-18-18 0,36 18-1,-54-1-15,19-17 16,-1 0-1,18 0 1,17 0 0,36 0-1,53 0 1,17 0 0,-35 0 15,18 0-16,-18 0 1,-35 0 0,18 0-1,34 0 1,72 0 0,-36 0-1,-71 0 1,18 0-1,0 0 1,-17 0 0,-1 0-1,-34 0 1,-19 0 0,-17 0-1,-18 0 16,89 0-15,-36 0 0,-17 0-1,-36 0 1,0 0 0,-17 0-1,17 0 1,0 0-1,-17 0 1,0 0 0,-1 0 31,1 0-47,-1 0 31,1 0 31,0 0-46,-1 0 2187,1 0-2187,17 18-1,89 0 1,-1-1 0,1-17-1,-18 0 1,-54 0-1,-16 0 1,-19 0 0,19 0-1,-1 0 1,18 0 0,53 0-1,-53 0 1,17 0-1,1 0 17,-18 0-17,-18 0 1,-17 0 0,-1 0-1,18 0 1,18 0-1,-17 0 1,17 0 0,-18 0-1,-18 0 1,19 0 0,-19 0-1,1 0 1,0 0 62,-1 0-62,1 0-1,17 0 1,-17 0-1,17 0 1,0 0 0,-17 0 46,0 0-46,-1 0-1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54.16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19297 15593 0,'-18'0'47,"36"0"-16,17 0-15,-17 0-1,35 0 1,0 0-1,-36 0 1,19 0 0,-1 0-1,-17 0 1,17 0 0,-18 0-1,1 0 1,17 0-1,-17 0 1,17 0 0,1 0 15,-19 0-15,1 0-1,17 0 1,0 0-1,-17 0 1,35 0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3:59.51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12294 16157 0,'18'0'16,"0"0"-16,-1 0 16,54 0-1,-18 0 1,17 0-1,18 0 1,-52 0-16,17 0 16,141 0-1,-53 0 1,0 0 0,-53 0 15,0 0-16,-17 0 1,-18 0 0,0 0-1,0 0 1,17 0 0,18 0-1,1 0 1,-37 0-16,72 0 15,-18 0 1,0 0 0,35 0-1,-53 0 1,0 0 0,-17 0-1,52 0 16,-17 0-15,-18 0 0,-17 0-1,-1 0 1,54 0 0,-54 0-1,18 0 1,1 0-1,-19 0 1,-17 0 0,0 0-1,-18 0 1,1 0 15,-19-17 0,1 17-15,-18-18-16,18 18 16,-1 0 109,1-18 15,-1 18-124,1-17 0,-18-1 124,-35 18-124,17 0-1,-35 0 1,-35 0 0,35 0-1,18 0 1,0 0 0,-18 0-1,-18 0 1,1 0-1,34 0 1,19 0-16,-19 0 16,1 0-1,0 0 1,-18 0 0,-18 0-1,36 0 16,-35 0-15,-19 0 0,-34 0-1,17 0 1,18 0 0,-89-18-1,89 18 1,18 0-1,-19 0 1,19 0 0,-1 0-1,18 0 1,1 0 0,-37 0-1,1 0 16,-35 0-15,34 0 0,-34 0-1,17 0 1,36 0 0,-1 0-1,36 0 1,-18 0-1,-18 0 1,1 0 0,34 0-1,1 0 1,-18 0 0,18 0 15,0 0-31,17 0 15,0 0 1,-17 0 0,18 0-1,-1 0 1,0 0 31,1 0-16,-1 0 0,0 0-31,1 0 125,-1 0-109,0 0 0,1 0 62,-1 0-78,1 0 31,-1 0-31,0 0 16,1 0-1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44.7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14041 16404 0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05.59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17780 3687 0,'-35'-18'31,"52"18"0,19 0-31,-1 0 16,0 0-16,89 0 31,-89 0-15,-17 0-16,87 0 15,19 0 1,35 0 0,-36 0-1,-17 0 1,0 0 0,-36 0-1,19 0 1,34 0-1,-52 0 1,-1 0 0,-35 0-1,1 0 1,-19 0 0,19 0 15,-1 0-16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06.9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18591 4339 0,'0'18'47,"36"-18"-31,-1 0 0,0 0-16,18 0 15,18 0 1,17 0-1,18 0 1,-36 0 0,-17 0-16,18 0 15,105 0 1,-70 0 15,-53 0-15,53 0-1,-71 0 1,18 0 0,-18 0-1,-17 0 1,-1 0 0,1 0 15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08.328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18697 4339 0,'0'-17'94,"18"17"-94,0 0 16,-1 0-16,54 0 15,35 0 16,-18 0-15,0 0 0,0 0-1,36 0 1,-36 0 0,-53 0-16,53 0 15,18 0 1,-35 0-1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11.33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6438 10442 0,'-17'0'140,"34"0"-124,36 0 0,106 18-1,35-18 1,18 0 0,-1 0-1,19 0 1,-54 0-1,18 0 1,-18 0 0,-17 0-1,-18 0 1,-35 0 0,-53 0-16,18 0 15,17 0 1,53 0-1,0 0 1,-35 0 15,17 0-15,-70 0 0,35 0-1,18 0 1,-18 0-1,18 0 1,-35 0 0,17 0-1,-70 0 1,17 0 0,0 0-1,0 18 1,36-1-1,-18-17 1,0 0 15,-36 0-15,36 0 0,18 0-1,-1 0 1,-34 0-1,17 0 1,-36 0 0,19 0-1,-19 0 1,1 0 0,0 0 30,-1 0-30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14.11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10407 10830 0,'18'0'62,"-36"0"-15,0 0-47,1 0 16,-19 0-1,19 0 1,-19 0 0,1 0-1,18 0 1,-54 0 0,18 0-1,18 0 1,0 0-1,-1 0-15,-17 0 16,-17 0 0,-18 0 15,-1 0-15,-52 0-1,35 0 1,1 0-1,-19 0 1,18 0 0,-17 0-1,-1 0 1,-34 0 0,-72-17-1,107-19 1,-1 19-1,-17-1 1,-17 18 0,-1 0 15,35 0-15,-17 0-1,0 0 1,53 0-1,-18 0 1,-35 0 0,35 0-1,36 0-15,-19 0 16,54 0 0,-18 0-1,18 0 1,0 0-1,17 0 1,0 0 234,1 0-234,-1 0-16,0 0 15,1 0 1,-1 0-16,-17 0 31,17 0-31,1 0 16,-36 0-1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4:15.47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7161 10566 0,'0'0'0,"18"0"15,17 0-15,1 0 16,-1 0-16,88 17 31,36 36-15,0-35-1,-18-18 1,18 0 0,17 0-1,18 18 1,-53-18 0,-17 0-1,-36 0 1,35 0-1,18 0 1,-70 0 0,17 0-1,18 0 1,18 0 15,-19 0-15,-16 0-1,-1 0 1,18 0 0,-89 0-1,19 0 1,16 0 0,19 0-1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46.671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14041 16457 0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46.82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14041 16457 0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48.87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5468 6738 0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49.06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5468 6738 0,'-106'-18'47,"71"-34"-32,53 34-15,140-53 32,107 18-32,229 18 31,317 35-15,142 0-1,211 0 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56:50.105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12771 6773 0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04.463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28028 15205 0,'18'0'188,"17"0"-188,0 0 15,-17 0 1,0 0-16,17 0 15,-17 0 17,17 0-17,-17 0 1,17 0 15,35 0-15,1 0-1,-18 0 1,17 0 0,1 0-1,-36 0-15,36 0 16,17 0 0,0 0-1,-17 0 1,17 0-1,-18 0 1,19 0 0,16 0 15,19 0-15,-18 0-1,-18 0 1,88 0-1,-105 0 1,-1 0 0,-34 0-1,34 0 1,-17 0 0,18 0-1,-18 0 1,53 0-1,-54 0 1,1 0 0,18 0 15,-53 0-31,17 0 0,0 0 31,0 0-15,36 0-1,-18 0 1,0 0 0,0 0-1,17 0 1,-17 0 0,53 0-1,0 0 1,-18 0-1,-17 0 1,17 0 0,-53 0-16,36 0 15,-1 0 1,18 0 15,-35 0-15,-17 0-1,-1 0 1,0 0 0,18 0-1,53 0 1,-18 0 0,0 0-1,-35 0 1,-18 0-1,1 0 1,-19 0 0,1 0-1,0 0 1,17 0 15,0 0-15,-17 0 46,-1 0 251,1 0-298,0 0 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14.064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22825 15275 0,'17'0'109,"1"0"-93,0 0-16,17 0 15,18 0 1,17 0-1,-17 0 1,0 0 0,-17 0-1,16 0 1,1 0 15,-35 0-15,17 0-1,18 0 1,-18 0 0,1 0-16,17 0 15,35 0 1,-18 0 0,19 0-1,-1 0 1,18 0-1,-18 0 1,18 0 0,-1 0-1,37 0 17,16 0-17,-87 0-15,70 0 16,-35 0-1,17 0 1,1 0 0,35 0-1,-1 0 1,-17 0 0,-35 0-1,-18 0 1,-17 0-1,17 0 1,-17 0 0,52 0-1,-35 0 1,18 0 15,-53 0-15,0 0-1,0 0 1,-18 0 0,18 0-1,-18 0 1,1 0 0,-19 0 15,1 0-16,0 0-15,17 0 16,-17 0 0,34 0-1,1 0 1,-17 0 15,17 0-15,-36 0-1,1 0 17,0 0-17,-1 0 1,1 0 0,-1 0-1,1 0-15,0 0 16,-1 0-1,1 0 17,0 0-17,-1 0 1,1 0 0,17 0 15,-17 0-16,17 0 1,-17 0 0,-1 0-1,1 0 1,0 0 0,-1 0 15,1 0 16,0 0-32,-1 0 1,1 0 0,-1 0-1,1 0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29.77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16298 15258 0,'18'0'78,"0"0"-63,-1 0 17,1 0-32,0 0 15,-1 0 1,1 0-1,-1 0-15,19 0 16,-19 0 0,19 0-1,17 0 1,-36 0 0,18 0-1,1 0 1,-1 0-1,0 0 17,18 0-17,-17 0 1,16 0 0,1 0-1,-17 0 1,-1 0-1,18 0 1,17 0 0,19 0-1,-1 0 1,0 0 0,0 0-1,-35 0 1,53 0 15,-36 0-15,19 0-1,16 0 1,1 0 0,35 0-1,-17 0 1,17 0-1,18 0 1,0 0 0,-36 0-1,0 0 1,71 0 0,-70 0-1,-36 0 1,0 0-1,1 0 17,-1 0-17,0 0 1,0 0 0,53 0-1,-35 0 1,18 0-1,-19 0 1,-16 0 0,16 0-1,-34 0 1,0 0 0,17 0-1,18 0 1,17 0-1,-35 0 17,-35 0-17,-35 0 1,35 0 0,-18 0-1,18 0 1,0 0-1,35 0 1,-53 0 0,18 0-1,0 0 1,0 0 0,0 0-1,0 0 1,0 0-1,-18 0 17,-17 0 15,-1 0-32,1 0 1,0 0-1,-1 0 1,1 0 0,0 0 77,-1 0-77,1 0 0,-1 0-1,1 0 17,0 0-32,-1 0 15,19 0 1,-19 0-1,1 0 17,0 0-17,-1 0 1,1 0 0,-1 0 15,1 0 109,0 0 1,-1 0-110,1 0 282,0 0-298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38.24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9860 15293 0,'18'0'16,"-1"0"-1,1 0 1,17 0-1,18 0 1,18 0 0,-18 0-1,17 0 1,71 0 0,1 0-1,-19 0 1,0 0-1,-17 0 1,-53 0 0,71 0-1,-1 0 1,36 0 0,-18 0-1,18 0 1,35 0-1,-18 0 1,-17 0 0,-53 0-1,17 0 1,-35 0 0,1 0-1,122 0 1,-17 0-1,-70 0 17,17 0-17,-35 0 1,0 0 0,-18 0-1,35 0 1,1 0-1,-1 0 1,18 0 0,-17 0-1,-1 0 1,-70 0 0,53 0-1,-53 0 1,0 0-1,0 0 1,17 0 15,-17 0-15,18 0 0,-1 0-1,1 0 1,-18 0-1,0 0 1,0 0 0,0 0-1,-36 0 1,36 0 0,-18 0-1,-17 0 1,35 0-1,0 0 17,-36 0-17,36 0 1,-17 0 0,17 0-1,-18 0 1,0 0-1,0 0 1,1 0 0,-1 0-1,0 0 1,-17 0 0,17 0-1,0 0 1,-17 0-1,17 0 17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45.400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28134 10636 0,'-18'0'140,"36"0"-124,17 0-1,-17 0-15,17 0 16,71 0 0,-53 0-1,-35 0 1,17 0 0,0 0-1,18 0 1,-18 0 15,36 0-15,17 0-1,-17 0 1,17 0 0,0 0-1,0 0 1,-52 0-16,34 0 15,18 0 1,0 0 0,54 0-1,16 0 1,-17 0 0,-17 0 15,-1 0-16,-34 0 1,-1 0 0,0 0-1,-35 0-15,70 0 16,-34 0 0,-1 0-1,-18 0 1,1 0-1,-18 0 1,-18 0 0,18 0-1,0 0 1,-35 0 0,17 0 15,-18 0-16,19 0 1,17 0 0,-18 0-1,0 0 1,18 0 0,-18 0-1,-17 0 1,17 0-1,36 0 1,-18 0 0,-36 0-1,36 0 1,-17 0 0,-1 0 15,18 0-16,17 0 1,-34 0 0,17 0-1,-36 0 1,18 0 0,-17 0-1,35 0 1,0 0-1,18 0 1,-54 0-16,36 0 16,-18 0-1,1 0 1,-19 0 0,19 0-1,-19 0 32,18 0-31,-17 0-1,17 0 1,-17 0 15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50.249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23125 10619 0,'35'0'188,"0"0"-173,18 0-15,0 0 16,35 0-16,71 0 15,0 0 1,-53 0 0,-1 0 15,-16 0-15,16 0-1,-16 0 1,-19 0-1,18 0 1,-17 0 0,52 0-1,-87 0 1,52 0 0,35 0-1,-17 0 1,0 0-1,17 0 1,-52 0 0,17 0 15,0 0-15,-17 0-1,17 0 1,18 0-1,-18 0 1,0 0 0,1 0-1,-19 0 1,1 0 0,-18 0-1,17 0 1,1 0-1,-18 0 1,0 0 0,-36 0 15,18 0-15,-17 0-16,35 0 15,0 0 1,17 0-1,1 0 1,0 0 0,-19 0-1,1 0 1,18 0 0,-36 0-1,1 0 1,-19 0-1,36 0 1,-35 0 0,17 0 15,-17 0-15,17 0-1,-17 0 1,17 0-1,-18 0 1,1 0 31,0 0-47,-1 0 16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5:53.817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16581 10442 0,'-18'0'78,"36"0"-62,-1 0-16,54 0 16,17 36-1,18-1 16,-18-18-15,0-17 0,-35 0-16,88 0 15,71 0 1,35 0 0,-18 0-1,-17 0 1,-53 0-1,-36 0 1,-35 0 0,36 0-1,34 0 1,107 0 15,-124 0-15,18 0-1,-53 0 1,0 0 0,-18 0-1,35 0 1,18 0 0,0 0-1,18 0 1,-53 0-1,-35 0 1,52 0 0,-52 0-1,17 0 1,0 0 0,18 0 15,0 0-16,-53 0 1,35 0 0,-18 0-1,-17 0 1,35 0 0,36 0-1,-18 0 1,17 0-1,-70 0 1,-35 0 0,35 0-1,-18 0 1,0 0 0,18 0 15,-35 0 0,-1 0-15,1 0-1,0 0 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920" units="cm"/>
          <inkml:channel name="Y" type="integer" max="1080" units="cm"/>
          <inkml:channel name="T" type="integer" max="2.14748E9" units="dev"/>
        </inkml:traceFormat>
        <inkml:channelProperties>
          <inkml:channelProperty channel="X" name="resolution" value="55.81395" units="1/cm"/>
          <inkml:channelProperty channel="Y" name="resolution" value="55.95855" units="1/cm"/>
          <inkml:channelProperty channel="T" name="resolution" value="1" units="1/dev"/>
        </inkml:channelProperties>
      </inkml:inkSource>
      <inkml:timestamp xml:id="ts0" timeString="2021-02-19T14:36:20.752"/>
    </inkml:context>
    <inkml:brush xml:id="br0">
      <inkml:brushProperty name="width" value="0.08819" units="cm"/>
      <inkml:brushProperty name="height" value="0.35278" units="cm"/>
      <inkml:brushProperty name="color" value="#FFFF00"/>
      <inkml:brushProperty name="tip" value="rectangle"/>
      <inkml:brushProperty name="rasterOp" value="maskPen"/>
    </inkml:brush>
  </inkml:definitions>
  <inkml:trace contextRef="#ctx0" brushRef="#br0">9966 9772 0,'18'18'125,"-1"-1"-125,19-17 15,16 0-15,125 0 16,17 0 15,18 0-15,-54 0-1,-52 0 1,53 0 0,70 0-1,-123 0-15,247 0 16,-36 0 0,-87 0-1,-107 0 1,1 0-1,-36 0 1,35 0 0,71 0-1,18 0 17,88 0-17,-53 0 1,-36 0-1,54 0 1,-124 0 0,-17 0-1,-36 0 1,-18 0 0,-17 0-1,0 0 1,0 0-1,-18 0 1,54 0 0,-19 0-1,18 0 17,-52 0-32,52 0 15,-18 0 1,1 0-1,-36 0 1,0 0 0,-17 0 15,17 0-15,-17 0-1,17 0 1,-35 18 31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C5A33-A680-4E98-9B4D-7EACA4D3F1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1212B3-5CFF-4D58-B162-109A6BB077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B5C6F-B8B4-4B7D-86B7-66BB89C5E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A5FEEDC-DC19-4F8A-AD8A-117846A9C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94097-CC4D-45FF-8193-CFED43785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159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10072-6F9F-41AE-9FE8-CD38E5E3C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CFE134E-332C-43A3-94A6-AAF3C82CEC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EAB4B12-881A-4924-8FD8-7F1E090B62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1514540-A54B-4A77-A938-D05398249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EFB0A7-35CB-48AB-AC22-BE980270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4153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457F32-3D69-462C-8EA3-78FE99B013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79F283D-22A8-4307-BF82-1C1DF60713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427B64-BF15-4399-B80A-572BD298E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27E002-C620-4B06-BB59-CC7CE3BC91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0F9619-B961-4790-BDD4-A98798761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452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B9C2DC-3693-4E5B-B490-B9FCB912D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C19FB6B-A833-4DA0-9111-F0FD73CA6A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76EB352-9868-40F9-BF5D-E46A85C6B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111B6BB-EF93-44A3-9F10-4344B87C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8137713-CF2C-4D02-AB98-95FFF5512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760BED-F1E5-4472-AFF7-D8E2D8B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415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243E45-2DD7-439E-931D-84A006E4B2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CA95248-719F-4AAB-9485-945352C0C8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87A4ED-36AF-401C-B86B-207EA1B073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76CAEEA-AA90-4795-B85D-0DCA7B9A44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D7137C9-ACE1-41FC-AE59-017B509038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9822CBC-7DF1-4E5B-BDBE-FB7C9961F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A7953614-3615-4C30-B64B-9309E8C1B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E87028D-5863-4902-A0EC-AB6B08E19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6315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63EDBF-ED7A-4F68-915C-F84411256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FCC078D-024A-4163-A336-5DE057F7A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FE8B23D-C216-4EF7-9334-81B7B1EB3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C62CA5-4B96-4679-A552-358EF9427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987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5B66FCDD-67D2-49A7-A553-BF07DDD88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ADE2382-470F-4A42-BEAA-535A4F8B3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431E1A4-AAA6-4F69-A2CD-3F9402DE1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53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29579-924C-4358-A1F5-307546F1F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EFD0A4-8F23-4406-84B9-1C2ED1148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8B3F24-3927-402B-8EF6-3938C78FE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3751B9-2C4A-46B0-9C0C-22F69AA33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A03C4DB-0181-40A6-80C1-EAE0C946B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4EDDA4D-BE21-4E2E-B2DD-D1ADA2441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8370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BC8A76-0781-4681-ADF1-6D84FAB2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98DBC38-BA1E-4491-8D62-A4421D2332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FBC73D5-E915-4AB7-B585-27D0135F8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454BF47-2E22-448C-A11D-E085C907A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A6EFC6C-CD18-4F1C-9DC9-B8926924F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02A5701-8384-47A7-B528-0B97AFD74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81835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B7A3F9-6CCD-4056-AD9B-1C7CF3262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C4738C6-E12F-4589-ABF2-B6F93FCD3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B2BAD04-B4B3-4FCC-9A57-5481332CC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F1070B-3613-4EF1-9F5A-F4AB42842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63D01DB-47E4-418A-94AD-EF72F197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9649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095D5BC-98B0-4FC9-85E5-098CED3D35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A51239E-0F97-4D4E-8736-DCAEB24B3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451DBFB-FC54-40C6-8732-791CD901D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D0EDA6-0EFA-43A1-A5AD-5DDD08E53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14D2C35-6D74-445A-B850-82DC3716C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96689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E712C3A-6D55-4BF9-89B9-0B9495D4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1AB3300-C614-4F3E-8FF8-9338B896A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E5D8052-08A6-43B2-8B8D-E19200D426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74FEE2-FB1F-40B4-B255-F0D4986AE6B8}" type="datetimeFigureOut">
              <a:rPr lang="pt-BR" smtClean="0"/>
              <a:t>19/02/2021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199C25-4284-4D3B-A794-C9938BA35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89BD40-1288-4F10-8B36-2DC503C51C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04581-9A96-4CBD-ACF1-8D0D57E7206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9999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customXml" Target="../ink/ink6.xml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7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6.emf"/><Relationship Id="rId4" Type="http://schemas.openxmlformats.org/officeDocument/2006/relationships/image" Target="../media/image3.emf"/><Relationship Id="rId9" Type="http://schemas.openxmlformats.org/officeDocument/2006/relationships/customXml" Target="../ink/ink4.xml"/><Relationship Id="rId14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customXml" Target="../ink/ink7.xml"/><Relationship Id="rId7" Type="http://schemas.openxmlformats.org/officeDocument/2006/relationships/customXml" Target="../ink/ink9.xml"/><Relationship Id="rId12" Type="http://schemas.openxmlformats.org/officeDocument/2006/relationships/image" Target="../media/image15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0" Type="http://schemas.openxmlformats.org/officeDocument/2006/relationships/image" Target="../media/image14.emf"/><Relationship Id="rId4" Type="http://schemas.openxmlformats.org/officeDocument/2006/relationships/image" Target="../media/image11.emf"/><Relationship Id="rId9" Type="http://schemas.openxmlformats.org/officeDocument/2006/relationships/customXml" Target="../ink/ink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customXml" Target="../ink/ink17.xml"/><Relationship Id="rId18" Type="http://schemas.openxmlformats.org/officeDocument/2006/relationships/image" Target="../media/image24.emf"/><Relationship Id="rId26" Type="http://schemas.openxmlformats.org/officeDocument/2006/relationships/image" Target="../media/image28.emf"/><Relationship Id="rId3" Type="http://schemas.openxmlformats.org/officeDocument/2006/relationships/customXml" Target="../ink/ink12.xml"/><Relationship Id="rId21" Type="http://schemas.openxmlformats.org/officeDocument/2006/relationships/customXml" Target="../ink/ink21.xml"/><Relationship Id="rId34" Type="http://schemas.openxmlformats.org/officeDocument/2006/relationships/image" Target="../media/image32.emf"/><Relationship Id="rId7" Type="http://schemas.openxmlformats.org/officeDocument/2006/relationships/customXml" Target="../ink/ink14.xml"/><Relationship Id="rId12" Type="http://schemas.openxmlformats.org/officeDocument/2006/relationships/image" Target="../media/image21.emf"/><Relationship Id="rId17" Type="http://schemas.openxmlformats.org/officeDocument/2006/relationships/customXml" Target="../ink/ink19.xml"/><Relationship Id="rId25" Type="http://schemas.openxmlformats.org/officeDocument/2006/relationships/customXml" Target="../ink/ink23.xml"/><Relationship Id="rId33" Type="http://schemas.openxmlformats.org/officeDocument/2006/relationships/customXml" Target="../ink/ink27.xml"/><Relationship Id="rId2" Type="http://schemas.openxmlformats.org/officeDocument/2006/relationships/image" Target="../media/image16.png"/><Relationship Id="rId16" Type="http://schemas.openxmlformats.org/officeDocument/2006/relationships/image" Target="../media/image23.emf"/><Relationship Id="rId20" Type="http://schemas.openxmlformats.org/officeDocument/2006/relationships/image" Target="../media/image25.emf"/><Relationship Id="rId29" Type="http://schemas.openxmlformats.org/officeDocument/2006/relationships/customXml" Target="../ink/ink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11" Type="http://schemas.openxmlformats.org/officeDocument/2006/relationships/customXml" Target="../ink/ink16.xml"/><Relationship Id="rId24" Type="http://schemas.openxmlformats.org/officeDocument/2006/relationships/image" Target="../media/image27.emf"/><Relationship Id="rId32" Type="http://schemas.openxmlformats.org/officeDocument/2006/relationships/image" Target="../media/image31.emf"/><Relationship Id="rId5" Type="http://schemas.openxmlformats.org/officeDocument/2006/relationships/customXml" Target="../ink/ink13.xml"/><Relationship Id="rId15" Type="http://schemas.openxmlformats.org/officeDocument/2006/relationships/customXml" Target="../ink/ink18.xml"/><Relationship Id="rId23" Type="http://schemas.openxmlformats.org/officeDocument/2006/relationships/customXml" Target="../ink/ink22.xml"/><Relationship Id="rId28" Type="http://schemas.openxmlformats.org/officeDocument/2006/relationships/image" Target="../media/image29.emf"/><Relationship Id="rId10" Type="http://schemas.openxmlformats.org/officeDocument/2006/relationships/image" Target="../media/image20.emf"/><Relationship Id="rId19" Type="http://schemas.openxmlformats.org/officeDocument/2006/relationships/customXml" Target="../ink/ink20.xml"/><Relationship Id="rId31" Type="http://schemas.openxmlformats.org/officeDocument/2006/relationships/customXml" Target="../ink/ink26.xml"/><Relationship Id="rId4" Type="http://schemas.openxmlformats.org/officeDocument/2006/relationships/image" Target="../media/image17.emf"/><Relationship Id="rId9" Type="http://schemas.openxmlformats.org/officeDocument/2006/relationships/customXml" Target="../ink/ink15.xml"/><Relationship Id="rId14" Type="http://schemas.openxmlformats.org/officeDocument/2006/relationships/image" Target="../media/image22.emf"/><Relationship Id="rId22" Type="http://schemas.openxmlformats.org/officeDocument/2006/relationships/image" Target="../media/image26.emf"/><Relationship Id="rId27" Type="http://schemas.openxmlformats.org/officeDocument/2006/relationships/customXml" Target="../ink/ink24.xml"/><Relationship Id="rId30" Type="http://schemas.openxmlformats.org/officeDocument/2006/relationships/image" Target="../media/image30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customXml" Target="../ink/ink33.xml"/><Relationship Id="rId3" Type="http://schemas.openxmlformats.org/officeDocument/2006/relationships/customXml" Target="../ink/ink28.xml"/><Relationship Id="rId7" Type="http://schemas.openxmlformats.org/officeDocument/2006/relationships/customXml" Target="../ink/ink30.xml"/><Relationship Id="rId12" Type="http://schemas.openxmlformats.org/officeDocument/2006/relationships/image" Target="../media/image38.emf"/><Relationship Id="rId2" Type="http://schemas.openxmlformats.org/officeDocument/2006/relationships/image" Target="../media/image33.png"/><Relationship Id="rId16" Type="http://schemas.openxmlformats.org/officeDocument/2006/relationships/image" Target="../media/image4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emf"/><Relationship Id="rId11" Type="http://schemas.openxmlformats.org/officeDocument/2006/relationships/customXml" Target="../ink/ink32.xml"/><Relationship Id="rId5" Type="http://schemas.openxmlformats.org/officeDocument/2006/relationships/customXml" Target="../ink/ink29.xml"/><Relationship Id="rId15" Type="http://schemas.openxmlformats.org/officeDocument/2006/relationships/customXml" Target="../ink/ink34.xml"/><Relationship Id="rId10" Type="http://schemas.openxmlformats.org/officeDocument/2006/relationships/image" Target="../media/image37.emf"/><Relationship Id="rId4" Type="http://schemas.openxmlformats.org/officeDocument/2006/relationships/image" Target="../media/image34.emf"/><Relationship Id="rId9" Type="http://schemas.openxmlformats.org/officeDocument/2006/relationships/customXml" Target="../ink/ink31.xml"/><Relationship Id="rId14" Type="http://schemas.openxmlformats.org/officeDocument/2006/relationships/image" Target="../media/image3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customXml" Target="../ink/ink35.xml"/><Relationship Id="rId7" Type="http://schemas.openxmlformats.org/officeDocument/2006/relationships/customXml" Target="../ink/ink37.xml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emf"/><Relationship Id="rId5" Type="http://schemas.openxmlformats.org/officeDocument/2006/relationships/customXml" Target="../ink/ink36.xml"/><Relationship Id="rId10" Type="http://schemas.openxmlformats.org/officeDocument/2006/relationships/image" Target="../media/image46.emf"/><Relationship Id="rId4" Type="http://schemas.openxmlformats.org/officeDocument/2006/relationships/image" Target="../media/image43.emf"/><Relationship Id="rId9" Type="http://schemas.openxmlformats.org/officeDocument/2006/relationships/customXml" Target="../ink/ink3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emf"/><Relationship Id="rId13" Type="http://schemas.openxmlformats.org/officeDocument/2006/relationships/customXml" Target="../ink/ink44.xml"/><Relationship Id="rId18" Type="http://schemas.openxmlformats.org/officeDocument/2006/relationships/image" Target="../media/image55.emf"/><Relationship Id="rId26" Type="http://schemas.openxmlformats.org/officeDocument/2006/relationships/image" Target="../media/image59.emf"/><Relationship Id="rId39" Type="http://schemas.openxmlformats.org/officeDocument/2006/relationships/customXml" Target="../ink/ink57.xml"/><Relationship Id="rId3" Type="http://schemas.openxmlformats.org/officeDocument/2006/relationships/customXml" Target="../ink/ink39.xml"/><Relationship Id="rId21" Type="http://schemas.openxmlformats.org/officeDocument/2006/relationships/customXml" Target="../ink/ink48.xml"/><Relationship Id="rId34" Type="http://schemas.openxmlformats.org/officeDocument/2006/relationships/image" Target="../media/image63.emf"/><Relationship Id="rId7" Type="http://schemas.openxmlformats.org/officeDocument/2006/relationships/customXml" Target="../ink/ink41.xml"/><Relationship Id="rId12" Type="http://schemas.openxmlformats.org/officeDocument/2006/relationships/image" Target="../media/image52.emf"/><Relationship Id="rId17" Type="http://schemas.openxmlformats.org/officeDocument/2006/relationships/customXml" Target="../ink/ink46.xml"/><Relationship Id="rId25" Type="http://schemas.openxmlformats.org/officeDocument/2006/relationships/customXml" Target="../ink/ink50.xml"/><Relationship Id="rId33" Type="http://schemas.openxmlformats.org/officeDocument/2006/relationships/customXml" Target="../ink/ink54.xml"/><Relationship Id="rId38" Type="http://schemas.openxmlformats.org/officeDocument/2006/relationships/image" Target="../media/image65.emf"/><Relationship Id="rId2" Type="http://schemas.openxmlformats.org/officeDocument/2006/relationships/image" Target="../media/image47.png"/><Relationship Id="rId16" Type="http://schemas.openxmlformats.org/officeDocument/2006/relationships/image" Target="../media/image54.emf"/><Relationship Id="rId20" Type="http://schemas.openxmlformats.org/officeDocument/2006/relationships/image" Target="../media/image56.emf"/><Relationship Id="rId29" Type="http://schemas.openxmlformats.org/officeDocument/2006/relationships/customXml" Target="../ink/ink5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emf"/><Relationship Id="rId11" Type="http://schemas.openxmlformats.org/officeDocument/2006/relationships/customXml" Target="../ink/ink43.xml"/><Relationship Id="rId24" Type="http://schemas.openxmlformats.org/officeDocument/2006/relationships/image" Target="../media/image58.emf"/><Relationship Id="rId32" Type="http://schemas.openxmlformats.org/officeDocument/2006/relationships/image" Target="../media/image62.emf"/><Relationship Id="rId37" Type="http://schemas.openxmlformats.org/officeDocument/2006/relationships/customXml" Target="../ink/ink56.xml"/><Relationship Id="rId40" Type="http://schemas.openxmlformats.org/officeDocument/2006/relationships/image" Target="../media/image66.emf"/><Relationship Id="rId5" Type="http://schemas.openxmlformats.org/officeDocument/2006/relationships/customXml" Target="../ink/ink40.xml"/><Relationship Id="rId15" Type="http://schemas.openxmlformats.org/officeDocument/2006/relationships/customXml" Target="../ink/ink45.xml"/><Relationship Id="rId23" Type="http://schemas.openxmlformats.org/officeDocument/2006/relationships/customXml" Target="../ink/ink49.xml"/><Relationship Id="rId28" Type="http://schemas.openxmlformats.org/officeDocument/2006/relationships/image" Target="../media/image60.emf"/><Relationship Id="rId36" Type="http://schemas.openxmlformats.org/officeDocument/2006/relationships/image" Target="../media/image64.emf"/><Relationship Id="rId10" Type="http://schemas.openxmlformats.org/officeDocument/2006/relationships/image" Target="../media/image51.emf"/><Relationship Id="rId19" Type="http://schemas.openxmlformats.org/officeDocument/2006/relationships/customXml" Target="../ink/ink47.xml"/><Relationship Id="rId31" Type="http://schemas.openxmlformats.org/officeDocument/2006/relationships/customXml" Target="../ink/ink53.xml"/><Relationship Id="rId4" Type="http://schemas.openxmlformats.org/officeDocument/2006/relationships/image" Target="../media/image48.emf"/><Relationship Id="rId9" Type="http://schemas.openxmlformats.org/officeDocument/2006/relationships/customXml" Target="../ink/ink42.xml"/><Relationship Id="rId14" Type="http://schemas.openxmlformats.org/officeDocument/2006/relationships/image" Target="../media/image53.emf"/><Relationship Id="rId22" Type="http://schemas.openxmlformats.org/officeDocument/2006/relationships/image" Target="../media/image57.emf"/><Relationship Id="rId27" Type="http://schemas.openxmlformats.org/officeDocument/2006/relationships/customXml" Target="../ink/ink51.xml"/><Relationship Id="rId30" Type="http://schemas.openxmlformats.org/officeDocument/2006/relationships/image" Target="../media/image61.emf"/><Relationship Id="rId35" Type="http://schemas.openxmlformats.org/officeDocument/2006/relationships/customXml" Target="../ink/ink5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emf"/><Relationship Id="rId13" Type="http://schemas.openxmlformats.org/officeDocument/2006/relationships/customXml" Target="../ink/ink63.xml"/><Relationship Id="rId18" Type="http://schemas.openxmlformats.org/officeDocument/2006/relationships/customXml" Target="../ink/ink66.xml"/><Relationship Id="rId3" Type="http://schemas.openxmlformats.org/officeDocument/2006/relationships/customXml" Target="../ink/ink58.xml"/><Relationship Id="rId21" Type="http://schemas.openxmlformats.org/officeDocument/2006/relationships/customXml" Target="../ink/ink68.xml"/><Relationship Id="rId7" Type="http://schemas.openxmlformats.org/officeDocument/2006/relationships/customXml" Target="../ink/ink60.xml"/><Relationship Id="rId12" Type="http://schemas.openxmlformats.org/officeDocument/2006/relationships/image" Target="../media/image72.emf"/><Relationship Id="rId17" Type="http://schemas.openxmlformats.org/officeDocument/2006/relationships/customXml" Target="../ink/ink65.xml"/><Relationship Id="rId2" Type="http://schemas.openxmlformats.org/officeDocument/2006/relationships/image" Target="../media/image67.png"/><Relationship Id="rId16" Type="http://schemas.openxmlformats.org/officeDocument/2006/relationships/image" Target="../media/image66.emf"/><Relationship Id="rId20" Type="http://schemas.openxmlformats.org/officeDocument/2006/relationships/image" Target="../media/image7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emf"/><Relationship Id="rId11" Type="http://schemas.openxmlformats.org/officeDocument/2006/relationships/customXml" Target="../ink/ink62.xml"/><Relationship Id="rId5" Type="http://schemas.openxmlformats.org/officeDocument/2006/relationships/customXml" Target="../ink/ink59.xml"/><Relationship Id="rId15" Type="http://schemas.openxmlformats.org/officeDocument/2006/relationships/customXml" Target="../ink/ink64.xml"/><Relationship Id="rId10" Type="http://schemas.openxmlformats.org/officeDocument/2006/relationships/image" Target="../media/image71.emf"/><Relationship Id="rId19" Type="http://schemas.openxmlformats.org/officeDocument/2006/relationships/customXml" Target="../ink/ink67.xml"/><Relationship Id="rId4" Type="http://schemas.openxmlformats.org/officeDocument/2006/relationships/image" Target="../media/image68.emf"/><Relationship Id="rId9" Type="http://schemas.openxmlformats.org/officeDocument/2006/relationships/customXml" Target="../ink/ink61.xml"/><Relationship Id="rId14" Type="http://schemas.openxmlformats.org/officeDocument/2006/relationships/image" Target="../media/image73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emf"/><Relationship Id="rId13" Type="http://schemas.openxmlformats.org/officeDocument/2006/relationships/customXml" Target="../ink/ink74.xml"/><Relationship Id="rId18" Type="http://schemas.openxmlformats.org/officeDocument/2006/relationships/image" Target="../media/image82.emf"/><Relationship Id="rId3" Type="http://schemas.openxmlformats.org/officeDocument/2006/relationships/customXml" Target="../ink/ink69.xml"/><Relationship Id="rId7" Type="http://schemas.openxmlformats.org/officeDocument/2006/relationships/customXml" Target="../ink/ink71.xml"/><Relationship Id="rId12" Type="http://schemas.openxmlformats.org/officeDocument/2006/relationships/image" Target="../media/image79.emf"/><Relationship Id="rId17" Type="http://schemas.openxmlformats.org/officeDocument/2006/relationships/customXml" Target="../ink/ink76.xml"/><Relationship Id="rId2" Type="http://schemas.openxmlformats.org/officeDocument/2006/relationships/chart" Target="../charts/chart1.xml"/><Relationship Id="rId16" Type="http://schemas.openxmlformats.org/officeDocument/2006/relationships/image" Target="../media/image81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emf"/><Relationship Id="rId11" Type="http://schemas.openxmlformats.org/officeDocument/2006/relationships/customXml" Target="../ink/ink73.xml"/><Relationship Id="rId5" Type="http://schemas.openxmlformats.org/officeDocument/2006/relationships/customXml" Target="../ink/ink70.xml"/><Relationship Id="rId15" Type="http://schemas.openxmlformats.org/officeDocument/2006/relationships/customXml" Target="../ink/ink75.xml"/><Relationship Id="rId10" Type="http://schemas.openxmlformats.org/officeDocument/2006/relationships/image" Target="../media/image78.emf"/><Relationship Id="rId4" Type="http://schemas.openxmlformats.org/officeDocument/2006/relationships/image" Target="../media/image75.emf"/><Relationship Id="rId9" Type="http://schemas.openxmlformats.org/officeDocument/2006/relationships/customXml" Target="../ink/ink72.xml"/><Relationship Id="rId14" Type="http://schemas.openxmlformats.org/officeDocument/2006/relationships/image" Target="../media/image8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5C89F528-5276-4051-9BB7-44FAA3F696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2542" y="-55659"/>
            <a:ext cx="12675042" cy="6913659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36EA1E8-B0EC-4973-BE92-2B5B3E0AF2FC}"/>
              </a:ext>
            </a:extLst>
          </p:cNvPr>
          <p:cNvSpPr txBox="1"/>
          <p:nvPr/>
        </p:nvSpPr>
        <p:spPr>
          <a:xfrm>
            <a:off x="0" y="1556210"/>
            <a:ext cx="29858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i="1" dirty="0">
                <a:solidFill>
                  <a:schemeClr val="bg1"/>
                </a:solidFill>
              </a:rPr>
              <a:t>EMPREGO E RENDA</a:t>
            </a:r>
          </a:p>
        </p:txBody>
      </p:sp>
    </p:spTree>
    <p:extLst>
      <p:ext uri="{BB962C8B-B14F-4D97-AF65-F5344CB8AC3E}">
        <p14:creationId xmlns:p14="http://schemas.microsoft.com/office/powerpoint/2010/main" val="3348710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9660" y="252370"/>
            <a:ext cx="10525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RENDA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D04203-D147-424F-BF21-F28F09E76D9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i="1" dirty="0"/>
              <a:t>https://www.istoedinheiro.com.br/auxilio-emergencial-governo-quer-pagar-apenas-metade-dos-beneficiarios/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96058B8-709F-4D8B-B643-88C82F170C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7074" y="0"/>
            <a:ext cx="6417921" cy="613181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1C0DA470-E0D8-46BD-82A0-E378E8998656}"/>
                  </a:ext>
                </a:extLst>
              </p14:cNvPr>
              <p14:cNvContentPartPr/>
              <p14:nvPr/>
            </p14:nvContentPartPr>
            <p14:xfrm>
              <a:off x="3600360" y="3124080"/>
              <a:ext cx="2476800" cy="684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1C0DA470-E0D8-46BD-82A0-E378E899865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84520" y="3060720"/>
                <a:ext cx="25081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894991D1-727E-4BAA-990E-7EBCB8B4495F}"/>
                  </a:ext>
                </a:extLst>
              </p14:cNvPr>
              <p14:cNvContentPartPr/>
              <p14:nvPr/>
            </p14:nvContentPartPr>
            <p14:xfrm>
              <a:off x="3606840" y="3251160"/>
              <a:ext cx="2095920" cy="129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894991D1-727E-4BAA-990E-7EBCB8B449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591000" y="3187800"/>
                <a:ext cx="212724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9CAC489E-08BE-49B0-A492-0646CC749DC3}"/>
                  </a:ext>
                </a:extLst>
              </p14:cNvPr>
              <p14:cNvContentPartPr/>
              <p14:nvPr/>
            </p14:nvContentPartPr>
            <p14:xfrm>
              <a:off x="3651120" y="3809880"/>
              <a:ext cx="1238760" cy="1332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9CAC489E-08BE-49B0-A492-0646CC749DC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635280" y="3746520"/>
                <a:ext cx="127008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B786B12B-0962-4E65-A1AB-06ED56DF0C18}"/>
                  </a:ext>
                </a:extLst>
              </p14:cNvPr>
              <p14:cNvContentPartPr/>
              <p14:nvPr/>
            </p14:nvContentPartPr>
            <p14:xfrm>
              <a:off x="6381720" y="3797280"/>
              <a:ext cx="1505520" cy="684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B786B12B-0962-4E65-A1AB-06ED56DF0C1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65880" y="3733920"/>
                <a:ext cx="153684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B1FB5C20-F216-4C90-ACAC-68FDAF282E43}"/>
                  </a:ext>
                </a:extLst>
              </p14:cNvPr>
              <p14:cNvContentPartPr/>
              <p14:nvPr/>
            </p14:nvContentPartPr>
            <p14:xfrm>
              <a:off x="6845400" y="5873760"/>
              <a:ext cx="1073520" cy="194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B1FB5C20-F216-4C90-ACAC-68FDAF282E4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29560" y="5810400"/>
                <a:ext cx="110484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E086DDDD-25C3-478B-AA59-AE13209BC621}"/>
                  </a:ext>
                </a:extLst>
              </p14:cNvPr>
              <p14:cNvContentPartPr/>
              <p14:nvPr/>
            </p14:nvContentPartPr>
            <p14:xfrm>
              <a:off x="3632040" y="6013440"/>
              <a:ext cx="113076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E086DDDD-25C3-478B-AA59-AE13209BC621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616200" y="5950080"/>
                <a:ext cx="11620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4343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B585CF82-5E72-4FBE-AD01-7007112E4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FF3B0DC-16ED-4AE5-90A8-DE59584A536D}"/>
              </a:ext>
            </a:extLst>
          </p:cNvPr>
          <p:cNvSpPr txBox="1"/>
          <p:nvPr/>
        </p:nvSpPr>
        <p:spPr>
          <a:xfrm>
            <a:off x="620125" y="3429000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INADIMPLÊNCIA</a:t>
            </a:r>
          </a:p>
        </p:txBody>
      </p:sp>
    </p:spTree>
    <p:extLst>
      <p:ext uri="{BB962C8B-B14F-4D97-AF65-F5344CB8AC3E}">
        <p14:creationId xmlns:p14="http://schemas.microsoft.com/office/powerpoint/2010/main" val="240172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DECAA4-FAFC-4281-9C64-2124C94897AD}"/>
              </a:ext>
            </a:extLst>
          </p:cNvPr>
          <p:cNvSpPr txBox="1"/>
          <p:nvPr/>
        </p:nvSpPr>
        <p:spPr>
          <a:xfrm>
            <a:off x="71560" y="6484680"/>
            <a:ext cx="118537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https://economia.ig.com.br/2021-02-16/endividamento-das-familias-bate-recorde-na-pandemia-diz-banco-central.html?utm_source=ultimas&amp;utm_medium=desktop&amp;utm_campaign=home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DF1D89-696A-4A3A-8A70-67C884568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555" y="0"/>
            <a:ext cx="7744890" cy="6393224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BAD6E825-1086-446E-8BCD-39360BFE7A1E}"/>
                  </a:ext>
                </a:extLst>
              </p14:cNvPr>
              <p14:cNvContentPartPr/>
              <p14:nvPr/>
            </p14:nvContentPartPr>
            <p14:xfrm>
              <a:off x="4629240" y="3003480"/>
              <a:ext cx="794160" cy="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BAD6E825-1086-446E-8BCD-39360BFE7A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13400" y="2940120"/>
                <a:ext cx="825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479C89D9-41CA-4A84-BC29-AE63A01288F2}"/>
                  </a:ext>
                </a:extLst>
              </p14:cNvPr>
              <p14:cNvContentPartPr/>
              <p14:nvPr/>
            </p14:nvContentPartPr>
            <p14:xfrm>
              <a:off x="2451240" y="5613480"/>
              <a:ext cx="3689640" cy="1944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479C89D9-41CA-4A84-BC29-AE63A01288F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5400" y="5550120"/>
                <a:ext cx="37209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DDCFB773-7860-4A6E-A71A-3481E267C3C0}"/>
                  </a:ext>
                </a:extLst>
              </p14:cNvPr>
              <p14:cNvContentPartPr/>
              <p14:nvPr/>
            </p14:nvContentPartPr>
            <p14:xfrm>
              <a:off x="5378400" y="5842080"/>
              <a:ext cx="323244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DDCFB773-7860-4A6E-A71A-3481E267C3C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362560" y="5778720"/>
                <a:ext cx="32637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A0024D3C-8EC8-4ED1-95E7-098F8173AF19}"/>
                  </a:ext>
                </a:extLst>
              </p14:cNvPr>
              <p14:cNvContentPartPr/>
              <p14:nvPr/>
            </p14:nvContentPartPr>
            <p14:xfrm>
              <a:off x="3359160" y="6083280"/>
              <a:ext cx="89568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A0024D3C-8EC8-4ED1-95E7-098F8173AF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343320" y="6019920"/>
                <a:ext cx="927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4173D81E-6BB8-400D-B39F-8F81B408DF17}"/>
                  </a:ext>
                </a:extLst>
              </p14:cNvPr>
              <p14:cNvContentPartPr/>
              <p14:nvPr/>
            </p14:nvContentPartPr>
            <p14:xfrm>
              <a:off x="2876400" y="3809880"/>
              <a:ext cx="2356200" cy="68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4173D81E-6BB8-400D-B39F-8F81B408DF1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860560" y="3746520"/>
                <a:ext cx="2387520" cy="13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16342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DECAA4-FAFC-4281-9C64-2124C94897AD}"/>
              </a:ext>
            </a:extLst>
          </p:cNvPr>
          <p:cNvSpPr txBox="1"/>
          <p:nvPr/>
        </p:nvSpPr>
        <p:spPr>
          <a:xfrm>
            <a:off x="71561" y="6484680"/>
            <a:ext cx="9859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https://www12.senado.leg.br/noticias/materias/2021/02/18/congresso-volta-a-debater-projeto-para-evitar-endividamento-da-populacao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34AB4D4-B655-4B11-8C22-4C3AED27E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2774" y="0"/>
            <a:ext cx="6590589" cy="619601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5C74C26C-2D38-48B9-9869-C4D3D8107EF4}"/>
                  </a:ext>
                </a:extLst>
              </p14:cNvPr>
              <p14:cNvContentPartPr/>
              <p14:nvPr/>
            </p14:nvContentPartPr>
            <p14:xfrm>
              <a:off x="7645320" y="1143000"/>
              <a:ext cx="1918080" cy="1296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5C74C26C-2D38-48B9-9869-C4D3D8107E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629480" y="1079640"/>
                <a:ext cx="194940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A2554393-E332-4ECA-99DF-E1E44DDA1993}"/>
                  </a:ext>
                </a:extLst>
              </p14:cNvPr>
              <p14:cNvContentPartPr/>
              <p14:nvPr/>
            </p14:nvContentPartPr>
            <p14:xfrm>
              <a:off x="3270240" y="1536840"/>
              <a:ext cx="5727960" cy="1944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A2554393-E332-4ECA-99DF-E1E44DDA199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54400" y="1473480"/>
                <a:ext cx="575928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9382F158-2D30-4F48-9DC7-7E4E927AEC38}"/>
                  </a:ext>
                </a:extLst>
              </p14:cNvPr>
              <p14:cNvContentPartPr/>
              <p14:nvPr/>
            </p14:nvContentPartPr>
            <p14:xfrm>
              <a:off x="3238560" y="1460520"/>
              <a:ext cx="572148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9382F158-2D30-4F48-9DC7-7E4E927AEC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22720" y="1397160"/>
                <a:ext cx="5752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5EBF9D7B-DA91-48C3-A8A5-C2C791399BB7}"/>
                  </a:ext>
                </a:extLst>
              </p14:cNvPr>
              <p14:cNvContentPartPr/>
              <p14:nvPr/>
            </p14:nvContentPartPr>
            <p14:xfrm>
              <a:off x="5931000" y="3854520"/>
              <a:ext cx="136548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5EBF9D7B-DA91-48C3-A8A5-C2C791399BB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915160" y="3791160"/>
                <a:ext cx="1396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04DEB65C-6549-42C7-BC83-36253D3C6112}"/>
                  </a:ext>
                </a:extLst>
              </p14:cNvPr>
              <p14:cNvContentPartPr/>
              <p14:nvPr/>
            </p14:nvContentPartPr>
            <p14:xfrm>
              <a:off x="3422520" y="4057560"/>
              <a:ext cx="89568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04DEB65C-6549-42C7-BC83-36253D3C611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406680" y="3994200"/>
                <a:ext cx="927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97A4C38-FD23-4121-8F45-08B4CC95A3FC}"/>
                  </a:ext>
                </a:extLst>
              </p14:cNvPr>
              <p14:cNvContentPartPr/>
              <p14:nvPr/>
            </p14:nvContentPartPr>
            <p14:xfrm>
              <a:off x="4432320" y="4051440"/>
              <a:ext cx="58464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97A4C38-FD23-4121-8F45-08B4CC95A3FC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416480" y="3988080"/>
                <a:ext cx="615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E2CD36A3-4607-4817-8A20-9F757B0D569F}"/>
                  </a:ext>
                </a:extLst>
              </p14:cNvPr>
              <p14:cNvContentPartPr/>
              <p14:nvPr/>
            </p14:nvContentPartPr>
            <p14:xfrm>
              <a:off x="5162400" y="4038480"/>
              <a:ext cx="851400" cy="68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E2CD36A3-4607-4817-8A20-9F757B0D569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46560" y="3975120"/>
                <a:ext cx="8827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E4B7DD37-D3D2-4441-AED4-1B82234787E6}"/>
                  </a:ext>
                </a:extLst>
              </p14:cNvPr>
              <p14:cNvContentPartPr/>
              <p14:nvPr/>
            </p14:nvContentPartPr>
            <p14:xfrm>
              <a:off x="5200560" y="4235400"/>
              <a:ext cx="2362680" cy="1944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E4B7DD37-D3D2-4441-AED4-1B82234787E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5184720" y="4172040"/>
                <a:ext cx="239400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3C99AE11-3204-4D6C-ADBB-E19567301C8D}"/>
                  </a:ext>
                </a:extLst>
              </p14:cNvPr>
              <p14:cNvContentPartPr/>
              <p14:nvPr/>
            </p14:nvContentPartPr>
            <p14:xfrm>
              <a:off x="5378400" y="4444920"/>
              <a:ext cx="1257840" cy="684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3C99AE11-3204-4D6C-ADBB-E19567301C8D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5362560" y="4381560"/>
                <a:ext cx="128916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16E9720B-CF11-4528-938C-5AE187517D4D}"/>
                  </a:ext>
                </a:extLst>
              </p14:cNvPr>
              <p14:cNvContentPartPr/>
              <p14:nvPr/>
            </p14:nvContentPartPr>
            <p14:xfrm>
              <a:off x="6597720" y="4438800"/>
              <a:ext cx="273708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16E9720B-CF11-4528-938C-5AE187517D4D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581880" y="4375440"/>
                <a:ext cx="27684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E1DA9CB-3E95-4302-9DF0-2977E3231A0E}"/>
                  </a:ext>
                </a:extLst>
              </p14:cNvPr>
              <p14:cNvContentPartPr/>
              <p14:nvPr/>
            </p14:nvContentPartPr>
            <p14:xfrm>
              <a:off x="3359160" y="4622760"/>
              <a:ext cx="870480" cy="36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E1DA9CB-3E95-4302-9DF0-2977E3231A0E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343320" y="4559400"/>
                <a:ext cx="9018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AEB6BD78-1733-4709-B4D0-1F98A7D4B2F7}"/>
                  </a:ext>
                </a:extLst>
              </p14:cNvPr>
              <p14:cNvContentPartPr/>
              <p14:nvPr/>
            </p14:nvContentPartPr>
            <p14:xfrm>
              <a:off x="8426520" y="4921200"/>
              <a:ext cx="1187640" cy="360"/>
            </p14:xfrm>
          </p:contentPart>
        </mc:Choice>
        <mc:Fallback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AEB6BD78-1733-4709-B4D0-1F98A7D4B2F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410680" y="4857840"/>
                <a:ext cx="1218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399B6F75-495E-4687-A415-23CCFA98E28B}"/>
                  </a:ext>
                </a:extLst>
              </p14:cNvPr>
              <p14:cNvContentPartPr/>
              <p14:nvPr/>
            </p14:nvContentPartPr>
            <p14:xfrm>
              <a:off x="3321000" y="5079960"/>
              <a:ext cx="4362840" cy="51120"/>
            </p14:xfrm>
          </p:contentPart>
        </mc:Choice>
        <mc:Fallback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399B6F75-495E-4687-A415-23CCFA98E28B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3305160" y="5016600"/>
                <a:ext cx="439416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D0C34061-B2E0-4EC5-B115-44D520BD2985}"/>
                  </a:ext>
                </a:extLst>
              </p14:cNvPr>
              <p14:cNvContentPartPr/>
              <p14:nvPr/>
            </p14:nvContentPartPr>
            <p14:xfrm>
              <a:off x="8134200" y="2184480"/>
              <a:ext cx="1334160" cy="44640"/>
            </p14:xfrm>
          </p:contentPart>
        </mc:Choice>
        <mc:Fallback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D0C34061-B2E0-4EC5-B115-44D520BD2985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118360" y="2121120"/>
                <a:ext cx="136548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2C2EE7FF-271A-46A8-B0F4-1C2AD12EF73B}"/>
                  </a:ext>
                </a:extLst>
              </p14:cNvPr>
              <p14:cNvContentPartPr/>
              <p14:nvPr/>
            </p14:nvContentPartPr>
            <p14:xfrm>
              <a:off x="4940280" y="2343240"/>
              <a:ext cx="2343600" cy="25560"/>
            </p14:xfrm>
          </p:contentPart>
        </mc:Choice>
        <mc:Fallback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2C2EE7FF-271A-46A8-B0F4-1C2AD12EF73B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924440" y="2279880"/>
                <a:ext cx="2374920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476A18F1-C15E-4872-9063-F85775D8F862}"/>
                  </a:ext>
                </a:extLst>
              </p14:cNvPr>
              <p14:cNvContentPartPr/>
              <p14:nvPr/>
            </p14:nvContentPartPr>
            <p14:xfrm>
              <a:off x="4781520" y="4927680"/>
              <a:ext cx="2445120" cy="38520"/>
            </p14:xfrm>
          </p:contentPart>
        </mc:Choice>
        <mc:Fallback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476A18F1-C15E-4872-9063-F85775D8F86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4765680" y="4864320"/>
                <a:ext cx="2476440" cy="16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703246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ixaDeTexto 8">
            <a:extLst>
              <a:ext uri="{FF2B5EF4-FFF2-40B4-BE49-F238E27FC236}">
                <a16:creationId xmlns:a16="http://schemas.microsoft.com/office/drawing/2014/main" id="{0C3720B2-437E-4148-8AB3-5DB1B6A56E75}"/>
              </a:ext>
            </a:extLst>
          </p:cNvPr>
          <p:cNvSpPr txBox="1"/>
          <p:nvPr/>
        </p:nvSpPr>
        <p:spPr>
          <a:xfrm rot="19475594">
            <a:off x="-157587" y="509946"/>
            <a:ext cx="2084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b="1" u="sng" dirty="0">
                <a:solidFill>
                  <a:schemeClr val="accent5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INADIMPLÊNCIA</a:t>
            </a:r>
            <a:endParaRPr lang="pt-BR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2DECAA4-FAFC-4281-9C64-2124C94897AD}"/>
              </a:ext>
            </a:extLst>
          </p:cNvPr>
          <p:cNvSpPr txBox="1"/>
          <p:nvPr/>
        </p:nvSpPr>
        <p:spPr>
          <a:xfrm>
            <a:off x="71561" y="6484680"/>
            <a:ext cx="985961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dirty="0"/>
              <a:t>https://valor.globo.com/mundo/noticia/2021/02/17/bc-da-india-alerta-para-alta-na-inadimplencia-com-fim-de-programa-de-alivio.ghtml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DAC9E21-579A-4FCA-82E7-288DC10FCA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4324" y="0"/>
            <a:ext cx="4314535" cy="6314735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Tinta 3">
                <a:extLst>
                  <a:ext uri="{FF2B5EF4-FFF2-40B4-BE49-F238E27FC236}">
                    <a16:creationId xmlns:a16="http://schemas.microsoft.com/office/drawing/2014/main" id="{FAEEF822-138F-410A-A82D-85F6B5DE4FDE}"/>
                  </a:ext>
                </a:extLst>
              </p14:cNvPr>
              <p14:cNvContentPartPr/>
              <p14:nvPr/>
            </p14:nvContentPartPr>
            <p14:xfrm>
              <a:off x="4305240" y="831960"/>
              <a:ext cx="1327680" cy="6480"/>
            </p14:xfrm>
          </p:contentPart>
        </mc:Choice>
        <mc:Fallback>
          <p:pic>
            <p:nvPicPr>
              <p:cNvPr id="4" name="Tinta 3">
                <a:extLst>
                  <a:ext uri="{FF2B5EF4-FFF2-40B4-BE49-F238E27FC236}">
                    <a16:creationId xmlns:a16="http://schemas.microsoft.com/office/drawing/2014/main" id="{FAEEF822-138F-410A-A82D-85F6B5DE4FD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89400" y="768600"/>
                <a:ext cx="135900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" name="Tinta 4">
                <a:extLst>
                  <a:ext uri="{FF2B5EF4-FFF2-40B4-BE49-F238E27FC236}">
                    <a16:creationId xmlns:a16="http://schemas.microsoft.com/office/drawing/2014/main" id="{BD9C4933-6863-4D29-A871-FE70161E3DF1}"/>
                  </a:ext>
                </a:extLst>
              </p14:cNvPr>
              <p14:cNvContentPartPr/>
              <p14:nvPr/>
            </p14:nvContentPartPr>
            <p14:xfrm>
              <a:off x="4299120" y="965160"/>
              <a:ext cx="1390680" cy="360"/>
            </p14:xfrm>
          </p:contentPart>
        </mc:Choice>
        <mc:Fallback>
          <p:pic>
            <p:nvPicPr>
              <p:cNvPr id="5" name="Tinta 4">
                <a:extLst>
                  <a:ext uri="{FF2B5EF4-FFF2-40B4-BE49-F238E27FC236}">
                    <a16:creationId xmlns:a16="http://schemas.microsoft.com/office/drawing/2014/main" id="{BD9C4933-6863-4D29-A871-FE70161E3D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3280" y="901800"/>
                <a:ext cx="1422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5F99FD17-DA18-4EFE-8774-01EB026F2B13}"/>
                  </a:ext>
                </a:extLst>
              </p14:cNvPr>
              <p14:cNvContentPartPr/>
              <p14:nvPr/>
            </p14:nvContentPartPr>
            <p14:xfrm>
              <a:off x="4317840" y="3645000"/>
              <a:ext cx="268020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5F99FD17-DA18-4EFE-8774-01EB026F2B1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302000" y="3581640"/>
                <a:ext cx="27115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AEA7DCA1-05F3-4A9E-9596-6EAFC4F6623E}"/>
                  </a:ext>
                </a:extLst>
              </p14:cNvPr>
              <p14:cNvContentPartPr/>
              <p14:nvPr/>
            </p14:nvContentPartPr>
            <p14:xfrm>
              <a:off x="4299120" y="3790800"/>
              <a:ext cx="2127600" cy="68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AEA7DCA1-05F3-4A9E-9596-6EAFC4F6623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283280" y="3727440"/>
                <a:ext cx="21589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0B6F3C5E-184D-446B-A37F-90EF962CBA90}"/>
                  </a:ext>
                </a:extLst>
              </p14:cNvPr>
              <p14:cNvContentPartPr/>
              <p14:nvPr/>
            </p14:nvContentPartPr>
            <p14:xfrm>
              <a:off x="5276880" y="5079960"/>
              <a:ext cx="1956240" cy="194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0B6F3C5E-184D-446B-A37F-90EF962CBA90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261040" y="5016600"/>
                <a:ext cx="198756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EC843D56-432B-4263-9762-AD1AA05F996F}"/>
                  </a:ext>
                </a:extLst>
              </p14:cNvPr>
              <p14:cNvContentPartPr/>
              <p14:nvPr/>
            </p14:nvContentPartPr>
            <p14:xfrm>
              <a:off x="4317840" y="4317840"/>
              <a:ext cx="291528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EC843D56-432B-4263-9762-AD1AA05F996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302000" y="4254480"/>
                <a:ext cx="2946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C4132E50-D3AE-4802-8E0D-FF8C6C93885D}"/>
                  </a:ext>
                </a:extLst>
              </p14:cNvPr>
              <p14:cNvContentPartPr/>
              <p14:nvPr/>
            </p14:nvContentPartPr>
            <p14:xfrm>
              <a:off x="4317840" y="4470480"/>
              <a:ext cx="2057760" cy="648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C4132E50-D3AE-4802-8E0D-FF8C6C93885D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302000" y="4407120"/>
                <a:ext cx="2089080" cy="133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7553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6AA01C49-461A-498D-9F93-9124926E51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6106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F6123A0-180A-418B-BEF6-0E074C95A740}"/>
              </a:ext>
            </a:extLst>
          </p:cNvPr>
          <p:cNvSpPr txBox="1"/>
          <p:nvPr/>
        </p:nvSpPr>
        <p:spPr>
          <a:xfrm>
            <a:off x="470842" y="2444115"/>
            <a:ext cx="531342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800" b="1" i="1" dirty="0">
                <a:solidFill>
                  <a:schemeClr val="bg1"/>
                </a:solidFill>
              </a:rPr>
              <a:t>INDÚSTRIA</a:t>
            </a:r>
          </a:p>
        </p:txBody>
      </p:sp>
    </p:spTree>
    <p:extLst>
      <p:ext uri="{BB962C8B-B14F-4D97-AF65-F5344CB8AC3E}">
        <p14:creationId xmlns:p14="http://schemas.microsoft.com/office/powerpoint/2010/main" val="2096319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143992" y="657806"/>
            <a:ext cx="212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MATERIA-PRIMA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https://valor.globo.com/brasil/noticia/2021/02/17/producao-da-industria-ainda-sofre-com-falta-de-insumos.ghtml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FA05B11-5CE9-41FE-BD5E-16647D455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213" y="0"/>
            <a:ext cx="4245269" cy="617220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D2E6CABD-65E7-4996-B1DE-96882CC19794}"/>
                  </a:ext>
                </a:extLst>
              </p14:cNvPr>
              <p14:cNvContentPartPr/>
              <p14:nvPr/>
            </p14:nvContentPartPr>
            <p14:xfrm>
              <a:off x="4305240" y="857160"/>
              <a:ext cx="3848400" cy="4500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D2E6CABD-65E7-4996-B1DE-96882CC1979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89400" y="793800"/>
                <a:ext cx="3879720" cy="17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B6C6048E-A423-45BD-9185-CF6CA23F49A3}"/>
                  </a:ext>
                </a:extLst>
              </p14:cNvPr>
              <p14:cNvContentPartPr/>
              <p14:nvPr/>
            </p14:nvContentPartPr>
            <p14:xfrm>
              <a:off x="4299120" y="1130400"/>
              <a:ext cx="2349720" cy="5112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B6C6048E-A423-45BD-9185-CF6CA23F49A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83280" y="1067040"/>
                <a:ext cx="2381040" cy="177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2985CFE4-F720-400E-88C4-569782C089B6}"/>
                  </a:ext>
                </a:extLst>
              </p14:cNvPr>
              <p14:cNvContentPartPr/>
              <p14:nvPr/>
            </p14:nvContentPartPr>
            <p14:xfrm>
              <a:off x="4610160" y="2832120"/>
              <a:ext cx="1295640" cy="3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2985CFE4-F720-400E-88C4-569782C089B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594320" y="2768760"/>
                <a:ext cx="1326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A5261497-D973-408D-AA5F-CB16BACF888E}"/>
                  </a:ext>
                </a:extLst>
              </p14:cNvPr>
              <p14:cNvContentPartPr/>
              <p14:nvPr/>
            </p14:nvContentPartPr>
            <p14:xfrm>
              <a:off x="4362480" y="2990880"/>
              <a:ext cx="87012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A5261497-D973-408D-AA5F-CB16BACF888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4346640" y="2927520"/>
                <a:ext cx="90144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067900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143992" y="657806"/>
            <a:ext cx="2128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INVESTIMENTOS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https://ipnews.com.br/abimaq-preve-aumento-de-316-nos-investimentos-da-industria-de-maquinas-e-equipamentos-em-2021/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FCFF640-A7D3-4397-8D9C-9D8896644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4050" y="0"/>
            <a:ext cx="8667750" cy="626456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7C697A35-59E4-4ECD-A3FF-5C5888AD8DDC}"/>
                  </a:ext>
                </a:extLst>
              </p14:cNvPr>
              <p14:cNvContentPartPr/>
              <p14:nvPr/>
            </p14:nvContentPartPr>
            <p14:xfrm>
              <a:off x="4578480" y="1181160"/>
              <a:ext cx="3930840" cy="648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7C697A35-59E4-4ECD-A3FF-5C5888AD8DD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62640" y="1117800"/>
                <a:ext cx="396216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6" name="Tinta 5">
                <a:extLst>
                  <a:ext uri="{FF2B5EF4-FFF2-40B4-BE49-F238E27FC236}">
                    <a16:creationId xmlns:a16="http://schemas.microsoft.com/office/drawing/2014/main" id="{77F4D606-6E5D-4A0A-B85F-7E50E346DF5F}"/>
                  </a:ext>
                </a:extLst>
              </p14:cNvPr>
              <p14:cNvContentPartPr/>
              <p14:nvPr/>
            </p14:nvContentPartPr>
            <p14:xfrm>
              <a:off x="4578480" y="1035000"/>
              <a:ext cx="3924360" cy="6840"/>
            </p14:xfrm>
          </p:contentPart>
        </mc:Choice>
        <mc:Fallback>
          <p:pic>
            <p:nvPicPr>
              <p:cNvPr id="6" name="Tinta 5">
                <a:extLst>
                  <a:ext uri="{FF2B5EF4-FFF2-40B4-BE49-F238E27FC236}">
                    <a16:creationId xmlns:a16="http://schemas.microsoft.com/office/drawing/2014/main" id="{77F4D606-6E5D-4A0A-B85F-7E50E346DF5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562640" y="971640"/>
                <a:ext cx="39556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71CBAD4C-7AAF-4221-9635-D99818DEC6D2}"/>
                  </a:ext>
                </a:extLst>
              </p14:cNvPr>
              <p14:cNvContentPartPr/>
              <p14:nvPr/>
            </p14:nvContentPartPr>
            <p14:xfrm>
              <a:off x="2101680" y="1600200"/>
              <a:ext cx="2407320" cy="36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71CBAD4C-7AAF-4221-9635-D99818DEC6D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85840" y="1536840"/>
                <a:ext cx="24386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F6368CAD-9640-4882-AB7D-06F7466E5F15}"/>
                  </a:ext>
                </a:extLst>
              </p14:cNvPr>
              <p14:cNvContentPartPr/>
              <p14:nvPr/>
            </p14:nvContentPartPr>
            <p14:xfrm>
              <a:off x="2101680" y="1409760"/>
              <a:ext cx="2439000" cy="194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F6368CAD-9640-4882-AB7D-06F7466E5F1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85840" y="1346400"/>
                <a:ext cx="24703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95FD01FF-70FB-44B2-95A2-E76550E7BB73}"/>
                  </a:ext>
                </a:extLst>
              </p14:cNvPr>
              <p14:cNvContentPartPr/>
              <p14:nvPr/>
            </p14:nvContentPartPr>
            <p14:xfrm>
              <a:off x="2070000" y="1467000"/>
              <a:ext cx="246420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95FD01FF-70FB-44B2-95A2-E76550E7BB7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054160" y="1403640"/>
                <a:ext cx="24955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F906AE75-627E-457F-8DF9-D49BE95ABD6D}"/>
                  </a:ext>
                </a:extLst>
              </p14:cNvPr>
              <p14:cNvContentPartPr/>
              <p14:nvPr/>
            </p14:nvContentPartPr>
            <p14:xfrm>
              <a:off x="4711680" y="2089080"/>
              <a:ext cx="150516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F906AE75-627E-457F-8DF9-D49BE95ABD6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4695840" y="2025720"/>
                <a:ext cx="15364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F8935E8-DD0A-4DF4-839E-C8B5385C1C88}"/>
                  </a:ext>
                </a:extLst>
              </p14:cNvPr>
              <p14:cNvContentPartPr/>
              <p14:nvPr/>
            </p14:nvContentPartPr>
            <p14:xfrm>
              <a:off x="4673520" y="1943280"/>
              <a:ext cx="1492560" cy="129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F8935E8-DD0A-4DF4-839E-C8B5385C1C8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57680" y="1879920"/>
                <a:ext cx="152388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8D779A21-31AE-47BC-AAEA-8B665CF6A97B}"/>
                  </a:ext>
                </a:extLst>
              </p14:cNvPr>
              <p14:cNvContentPartPr/>
              <p14:nvPr/>
            </p14:nvContentPartPr>
            <p14:xfrm>
              <a:off x="3537000" y="1022400"/>
              <a:ext cx="1187640" cy="36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8D779A21-31AE-47BC-AAEA-8B665CF6A97B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21160" y="959040"/>
                <a:ext cx="12189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ECB6BC01-F5EA-49A4-8731-450D5B87B7F1}"/>
                  </a:ext>
                </a:extLst>
              </p14:cNvPr>
              <p14:cNvContentPartPr/>
              <p14:nvPr/>
            </p14:nvContentPartPr>
            <p14:xfrm>
              <a:off x="3575160" y="1200240"/>
              <a:ext cx="1092600" cy="36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ECB6BC01-F5EA-49A4-8731-450D5B87B7F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3559320" y="1136880"/>
                <a:ext cx="11239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E98FED3E-7972-48A4-BBDB-B1B37EAB0C65}"/>
                  </a:ext>
                </a:extLst>
              </p14:cNvPr>
              <p14:cNvContentPartPr/>
              <p14:nvPr/>
            </p14:nvContentPartPr>
            <p14:xfrm>
              <a:off x="3568680" y="1098720"/>
              <a:ext cx="1067040" cy="129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E98FED3E-7972-48A4-BBDB-B1B37EAB0C65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552840" y="1035360"/>
                <a:ext cx="1098360" cy="139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3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DA915A9C-F939-4DA0-B50A-D7855E73AF68}"/>
                  </a:ext>
                </a:extLst>
              </p14:cNvPr>
              <p14:cNvContentPartPr/>
              <p14:nvPr/>
            </p14:nvContentPartPr>
            <p14:xfrm>
              <a:off x="2171880" y="3917880"/>
              <a:ext cx="1784520" cy="10188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DA915A9C-F939-4DA0-B50A-D7855E73AF6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2156040" y="3854520"/>
                <a:ext cx="1815840" cy="22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5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3FE220C3-3138-4364-B324-D779F228FCE6}"/>
                  </a:ext>
                </a:extLst>
              </p14:cNvPr>
              <p14:cNvContentPartPr/>
              <p14:nvPr/>
            </p14:nvContentPartPr>
            <p14:xfrm>
              <a:off x="2178000" y="3898800"/>
              <a:ext cx="1670400" cy="1332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3FE220C3-3138-4364-B324-D779F228FCE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2162160" y="3835440"/>
                <a:ext cx="1701720" cy="140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7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8BD99E50-0316-4739-A5CC-20B04BD8BFF2}"/>
                  </a:ext>
                </a:extLst>
              </p14:cNvPr>
              <p14:cNvContentPartPr/>
              <p14:nvPr/>
            </p14:nvContentPartPr>
            <p14:xfrm>
              <a:off x="4254480" y="4121280"/>
              <a:ext cx="1562400" cy="19440"/>
            </p14:xfrm>
          </p:contentPart>
        </mc:Choice>
        <mc:Fallback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8BD99E50-0316-4739-A5CC-20B04BD8BFF2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4238640" y="4057920"/>
                <a:ext cx="15937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9">
            <p14:nvContentPartPr>
              <p14:cNvPr id="18" name="Tinta 17">
                <a:extLst>
                  <a:ext uri="{FF2B5EF4-FFF2-40B4-BE49-F238E27FC236}">
                    <a16:creationId xmlns:a16="http://schemas.microsoft.com/office/drawing/2014/main" id="{7AC2E9A4-26B5-4E5A-B04A-C9512F510A94}"/>
                  </a:ext>
                </a:extLst>
              </p14:cNvPr>
              <p14:cNvContentPartPr/>
              <p14:nvPr/>
            </p14:nvContentPartPr>
            <p14:xfrm>
              <a:off x="5549760" y="5594400"/>
              <a:ext cx="489600" cy="6840"/>
            </p14:xfrm>
          </p:contentPart>
        </mc:Choice>
        <mc:Fallback>
          <p:pic>
            <p:nvPicPr>
              <p:cNvPr id="18" name="Tinta 17">
                <a:extLst>
                  <a:ext uri="{FF2B5EF4-FFF2-40B4-BE49-F238E27FC236}">
                    <a16:creationId xmlns:a16="http://schemas.microsoft.com/office/drawing/2014/main" id="{7AC2E9A4-26B5-4E5A-B04A-C9512F510A9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533920" y="5531040"/>
                <a:ext cx="52092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1">
            <p14:nvContentPartPr>
              <p14:cNvPr id="19" name="Tinta 18">
                <a:extLst>
                  <a:ext uri="{FF2B5EF4-FFF2-40B4-BE49-F238E27FC236}">
                    <a16:creationId xmlns:a16="http://schemas.microsoft.com/office/drawing/2014/main" id="{295FB269-3E94-472B-B006-0CAE7C2F161A}"/>
                  </a:ext>
                </a:extLst>
              </p14:cNvPr>
              <p14:cNvContentPartPr/>
              <p14:nvPr/>
            </p14:nvContentPartPr>
            <p14:xfrm>
              <a:off x="6413400" y="5403960"/>
              <a:ext cx="1327680" cy="360"/>
            </p14:xfrm>
          </p:contentPart>
        </mc:Choice>
        <mc:Fallback>
          <p:pic>
            <p:nvPicPr>
              <p:cNvPr id="19" name="Tinta 18">
                <a:extLst>
                  <a:ext uri="{FF2B5EF4-FFF2-40B4-BE49-F238E27FC236}">
                    <a16:creationId xmlns:a16="http://schemas.microsoft.com/office/drawing/2014/main" id="{295FB269-3E94-472B-B006-0CAE7C2F161A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6397560" y="5340600"/>
                <a:ext cx="1359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3">
            <p14:nvContentPartPr>
              <p14:cNvPr id="20" name="Tinta 19">
                <a:extLst>
                  <a:ext uri="{FF2B5EF4-FFF2-40B4-BE49-F238E27FC236}">
                    <a16:creationId xmlns:a16="http://schemas.microsoft.com/office/drawing/2014/main" id="{D1617773-405D-4AFC-96FF-7398E7E86DA9}"/>
                  </a:ext>
                </a:extLst>
              </p14:cNvPr>
              <p14:cNvContentPartPr/>
              <p14:nvPr/>
            </p14:nvContentPartPr>
            <p14:xfrm>
              <a:off x="2127240" y="5562720"/>
              <a:ext cx="1911600" cy="44640"/>
            </p14:xfrm>
          </p:contentPart>
        </mc:Choice>
        <mc:Fallback>
          <p:pic>
            <p:nvPicPr>
              <p:cNvPr id="20" name="Tinta 19">
                <a:extLst>
                  <a:ext uri="{FF2B5EF4-FFF2-40B4-BE49-F238E27FC236}">
                    <a16:creationId xmlns:a16="http://schemas.microsoft.com/office/drawing/2014/main" id="{D1617773-405D-4AFC-96FF-7398E7E86DA9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2111400" y="5499360"/>
                <a:ext cx="1942920" cy="171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5">
            <p14:nvContentPartPr>
              <p14:cNvPr id="21" name="Tinta 20">
                <a:extLst>
                  <a:ext uri="{FF2B5EF4-FFF2-40B4-BE49-F238E27FC236}">
                    <a16:creationId xmlns:a16="http://schemas.microsoft.com/office/drawing/2014/main" id="{4C431C06-B04E-4A8D-842D-5ED0C73E6058}"/>
                  </a:ext>
                </a:extLst>
              </p14:cNvPr>
              <p14:cNvContentPartPr/>
              <p14:nvPr/>
            </p14:nvContentPartPr>
            <p14:xfrm>
              <a:off x="6940440" y="5613480"/>
              <a:ext cx="235440" cy="360"/>
            </p14:xfrm>
          </p:contentPart>
        </mc:Choice>
        <mc:Fallback>
          <p:pic>
            <p:nvPicPr>
              <p:cNvPr id="21" name="Tinta 20">
                <a:extLst>
                  <a:ext uri="{FF2B5EF4-FFF2-40B4-BE49-F238E27FC236}">
                    <a16:creationId xmlns:a16="http://schemas.microsoft.com/office/drawing/2014/main" id="{4C431C06-B04E-4A8D-842D-5ED0C73E6058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924600" y="5550120"/>
                <a:ext cx="26676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7">
            <p14:nvContentPartPr>
              <p14:cNvPr id="22" name="Tinta 21">
                <a:extLst>
                  <a:ext uri="{FF2B5EF4-FFF2-40B4-BE49-F238E27FC236}">
                    <a16:creationId xmlns:a16="http://schemas.microsoft.com/office/drawing/2014/main" id="{2BB5C37A-1D9E-4210-A593-DE145DFD10E6}"/>
                  </a:ext>
                </a:extLst>
              </p14:cNvPr>
              <p14:cNvContentPartPr/>
              <p14:nvPr/>
            </p14:nvContentPartPr>
            <p14:xfrm>
              <a:off x="4425840" y="5778360"/>
              <a:ext cx="1270440" cy="38520"/>
            </p14:xfrm>
          </p:contentPart>
        </mc:Choice>
        <mc:Fallback>
          <p:pic>
            <p:nvPicPr>
              <p:cNvPr id="22" name="Tinta 21">
                <a:extLst>
                  <a:ext uri="{FF2B5EF4-FFF2-40B4-BE49-F238E27FC236}">
                    <a16:creationId xmlns:a16="http://schemas.microsoft.com/office/drawing/2014/main" id="{2BB5C37A-1D9E-4210-A593-DE145DFD10E6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4410000" y="5715000"/>
                <a:ext cx="130176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39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51D532F0-B854-4B02-AF38-CF1B3F120D87}"/>
                  </a:ext>
                </a:extLst>
              </p14:cNvPr>
              <p14:cNvContentPartPr/>
              <p14:nvPr/>
            </p14:nvContentPartPr>
            <p14:xfrm>
              <a:off x="5054760" y="5905440"/>
              <a:ext cx="360" cy="360"/>
            </p14:xfrm>
          </p:contentPart>
        </mc:Choice>
        <mc:Fallback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51D532F0-B854-4B02-AF38-CF1B3F120D87}"/>
                  </a:ext>
                </a:extLst>
              </p:cNvPr>
              <p:cNvPicPr/>
              <p:nvPr/>
            </p:nvPicPr>
            <p:blipFill>
              <a:blip r:embed="rId40"/>
              <a:stretch>
                <a:fillRect/>
              </a:stretch>
            </p:blipFill>
            <p:spPr>
              <a:xfrm>
                <a:off x="5038920" y="584208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91961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401167" y="319282"/>
            <a:ext cx="212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 E FATURAMENTO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Painel ADDE filiados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44598F9-BE19-49C0-ABE7-DBD48E4A0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688" y="642447"/>
            <a:ext cx="11074708" cy="531067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FA42F636-A7C7-40AB-AFB6-812A8598C5F4}"/>
                  </a:ext>
                </a:extLst>
              </p14:cNvPr>
              <p14:cNvContentPartPr/>
              <p14:nvPr/>
            </p14:nvContentPartPr>
            <p14:xfrm>
              <a:off x="6388200" y="1320840"/>
              <a:ext cx="578160" cy="6840"/>
            </p14:xfrm>
          </p:contentPart>
        </mc:Choice>
        <mc:Fallback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FA42F636-A7C7-40AB-AFB6-812A8598C5F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72360" y="1257480"/>
                <a:ext cx="6094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5707BF31-1AAC-43B5-B9E6-13FDB1F7D507}"/>
                  </a:ext>
                </a:extLst>
              </p14:cNvPr>
              <p14:cNvContentPartPr/>
              <p14:nvPr/>
            </p14:nvContentPartPr>
            <p14:xfrm>
              <a:off x="6692760" y="1562040"/>
              <a:ext cx="444960" cy="684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5707BF31-1AAC-43B5-B9E6-13FDB1F7D50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6920" y="1498680"/>
                <a:ext cx="476280" cy="133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AB96D18E-A024-48D0-BA0D-A279E6AB0A4B}"/>
                  </a:ext>
                </a:extLst>
              </p14:cNvPr>
              <p14:cNvContentPartPr/>
              <p14:nvPr/>
            </p14:nvContentPartPr>
            <p14:xfrm>
              <a:off x="6730920" y="1555920"/>
              <a:ext cx="362520" cy="648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AB96D18E-A024-48D0-BA0D-A279E6AB0A4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715080" y="1492560"/>
                <a:ext cx="393840" cy="133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93871AB6-D542-4045-B356-AC6DD2514B4C}"/>
                  </a:ext>
                </a:extLst>
              </p14:cNvPr>
              <p14:cNvContentPartPr/>
              <p14:nvPr/>
            </p14:nvContentPartPr>
            <p14:xfrm>
              <a:off x="2311560" y="3759120"/>
              <a:ext cx="1467000" cy="1944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93871AB6-D542-4045-B356-AC6DD2514B4C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295720" y="3695760"/>
                <a:ext cx="1498320" cy="146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E4DE323C-C43D-454A-AB78-69F3D026D864}"/>
                  </a:ext>
                </a:extLst>
              </p14:cNvPr>
              <p14:cNvContentPartPr/>
              <p14:nvPr/>
            </p14:nvContentPartPr>
            <p14:xfrm>
              <a:off x="2292480" y="3867120"/>
              <a:ext cx="1460880" cy="3204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E4DE323C-C43D-454A-AB78-69F3D026D86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76640" y="3803760"/>
                <a:ext cx="149220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305A2212-205D-4DC2-B4AF-EDE1CF2A5FE0}"/>
                  </a:ext>
                </a:extLst>
              </p14:cNvPr>
              <p14:cNvContentPartPr/>
              <p14:nvPr/>
            </p14:nvContentPartPr>
            <p14:xfrm>
              <a:off x="2577960" y="3803760"/>
              <a:ext cx="1010160" cy="3852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305A2212-205D-4DC2-B4AF-EDE1CF2A5FE0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562120" y="3740400"/>
                <a:ext cx="1041480" cy="16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A8EBFCD8-6DBD-4F4E-B811-B56AED33341A}"/>
                  </a:ext>
                </a:extLst>
              </p14:cNvPr>
              <p14:cNvContentPartPr/>
              <p14:nvPr/>
            </p14:nvContentPartPr>
            <p14:xfrm>
              <a:off x="5054760" y="5924520"/>
              <a:ext cx="360" cy="36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A8EBFCD8-6DBD-4F4E-B811-B56AED3334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38920" y="58611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4" name="Tinta 13">
                <a:extLst>
                  <a:ext uri="{FF2B5EF4-FFF2-40B4-BE49-F238E27FC236}">
                    <a16:creationId xmlns:a16="http://schemas.microsoft.com/office/drawing/2014/main" id="{A034F8E3-BF07-47AB-A089-549663C1F465}"/>
                  </a:ext>
                </a:extLst>
              </p14:cNvPr>
              <p14:cNvContentPartPr/>
              <p14:nvPr/>
            </p14:nvContentPartPr>
            <p14:xfrm>
              <a:off x="5054760" y="5924520"/>
              <a:ext cx="360" cy="360"/>
            </p14:xfrm>
          </p:contentPart>
        </mc:Choice>
        <mc:Fallback>
          <p:pic>
            <p:nvPicPr>
              <p:cNvPr id="14" name="Tinta 13">
                <a:extLst>
                  <a:ext uri="{FF2B5EF4-FFF2-40B4-BE49-F238E27FC236}">
                    <a16:creationId xmlns:a16="http://schemas.microsoft.com/office/drawing/2014/main" id="{A034F8E3-BF07-47AB-A089-549663C1F46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038920" y="586116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15" name="Tinta 14">
                <a:extLst>
                  <a:ext uri="{FF2B5EF4-FFF2-40B4-BE49-F238E27FC236}">
                    <a16:creationId xmlns:a16="http://schemas.microsoft.com/office/drawing/2014/main" id="{10DAAF1B-164F-4CA2-989E-B9A84AE3732F}"/>
                  </a:ext>
                </a:extLst>
              </p14:cNvPr>
              <p14:cNvContentPartPr/>
              <p14:nvPr/>
            </p14:nvContentPartPr>
            <p14:xfrm>
              <a:off x="1968480" y="2425680"/>
              <a:ext cx="360" cy="360"/>
            </p14:xfrm>
          </p:contentPart>
        </mc:Choice>
        <mc:Fallback>
          <p:pic>
            <p:nvPicPr>
              <p:cNvPr id="15" name="Tinta 14">
                <a:extLst>
                  <a:ext uri="{FF2B5EF4-FFF2-40B4-BE49-F238E27FC236}">
                    <a16:creationId xmlns:a16="http://schemas.microsoft.com/office/drawing/2014/main" id="{10DAAF1B-164F-4CA2-989E-B9A84AE3732F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952640" y="2362320"/>
                <a:ext cx="316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3D6F54D9-4E88-4A55-954D-921638548884}"/>
                  </a:ext>
                </a:extLst>
              </p14:cNvPr>
              <p14:cNvContentPartPr/>
              <p14:nvPr/>
            </p14:nvContentPartPr>
            <p14:xfrm>
              <a:off x="1917720" y="2336760"/>
              <a:ext cx="1391040" cy="89280"/>
            </p14:xfrm>
          </p:contentPart>
        </mc:Choice>
        <mc:Fallback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3D6F54D9-4E88-4A55-954D-92163854888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901880" y="2273400"/>
                <a:ext cx="142236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1">
            <p14:nvContentPartPr>
              <p14:cNvPr id="17" name="Tinta 16">
                <a:extLst>
                  <a:ext uri="{FF2B5EF4-FFF2-40B4-BE49-F238E27FC236}">
                    <a16:creationId xmlns:a16="http://schemas.microsoft.com/office/drawing/2014/main" id="{54698578-A583-40E0-AE05-504BA615391A}"/>
                  </a:ext>
                </a:extLst>
              </p14:cNvPr>
              <p14:cNvContentPartPr/>
              <p14:nvPr/>
            </p14:nvContentPartPr>
            <p14:xfrm>
              <a:off x="4597560" y="2438280"/>
              <a:ext cx="360" cy="360"/>
            </p14:xfrm>
          </p:contentPart>
        </mc:Choice>
        <mc:Fallback>
          <p:pic>
            <p:nvPicPr>
              <p:cNvPr id="17" name="Tinta 16">
                <a:extLst>
                  <a:ext uri="{FF2B5EF4-FFF2-40B4-BE49-F238E27FC236}">
                    <a16:creationId xmlns:a16="http://schemas.microsoft.com/office/drawing/2014/main" id="{54698578-A583-40E0-AE05-504BA615391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581720" y="2374920"/>
                <a:ext cx="31680" cy="12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81498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FB0762B-F55B-44BA-8F88-011D576660A0}"/>
              </a:ext>
            </a:extLst>
          </p:cNvPr>
          <p:cNvSpPr txBox="1"/>
          <p:nvPr/>
        </p:nvSpPr>
        <p:spPr>
          <a:xfrm rot="19114750">
            <a:off x="-401167" y="319282"/>
            <a:ext cx="21282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u="sng" dirty="0">
                <a:solidFill>
                  <a:schemeClr val="accent6">
                    <a:lumMod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VENDA E FATURAMENTO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32A229D-7EF3-4462-A0E7-FC9CD921610C}"/>
              </a:ext>
            </a:extLst>
          </p:cNvPr>
          <p:cNvSpPr txBox="1"/>
          <p:nvPr/>
        </p:nvSpPr>
        <p:spPr>
          <a:xfrm>
            <a:off x="151074" y="6472362"/>
            <a:ext cx="1182358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/>
              <a:t>Fonte: Painel ADDE filiados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A7E2FF47-2D6F-45E8-BDEC-C4C8DC2505C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023559"/>
              </p:ext>
            </p:extLst>
          </p:nvPr>
        </p:nvGraphicFramePr>
        <p:xfrm>
          <a:off x="762000" y="1009651"/>
          <a:ext cx="11212663" cy="498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Tinta 1">
                <a:extLst>
                  <a:ext uri="{FF2B5EF4-FFF2-40B4-BE49-F238E27FC236}">
                    <a16:creationId xmlns:a16="http://schemas.microsoft.com/office/drawing/2014/main" id="{C64314DC-9350-4B54-AE7B-C52890B78261}"/>
                  </a:ext>
                </a:extLst>
              </p14:cNvPr>
              <p14:cNvContentPartPr/>
              <p14:nvPr/>
            </p14:nvContentPartPr>
            <p14:xfrm>
              <a:off x="10090080" y="5473800"/>
              <a:ext cx="1626120" cy="360"/>
            </p14:xfrm>
          </p:contentPart>
        </mc:Choice>
        <mc:Fallback>
          <p:pic>
            <p:nvPicPr>
              <p:cNvPr id="2" name="Tinta 1">
                <a:extLst>
                  <a:ext uri="{FF2B5EF4-FFF2-40B4-BE49-F238E27FC236}">
                    <a16:creationId xmlns:a16="http://schemas.microsoft.com/office/drawing/2014/main" id="{C64314DC-9350-4B54-AE7B-C52890B7826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74240" y="5410440"/>
                <a:ext cx="16574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3" name="Tinta 2">
                <a:extLst>
                  <a:ext uri="{FF2B5EF4-FFF2-40B4-BE49-F238E27FC236}">
                    <a16:creationId xmlns:a16="http://schemas.microsoft.com/office/drawing/2014/main" id="{53A490E2-492B-49FD-BB51-8EAB3486BF64}"/>
                  </a:ext>
                </a:extLst>
              </p14:cNvPr>
              <p14:cNvContentPartPr/>
              <p14:nvPr/>
            </p14:nvContentPartPr>
            <p14:xfrm>
              <a:off x="8217000" y="5499000"/>
              <a:ext cx="1663920" cy="360"/>
            </p14:xfrm>
          </p:contentPart>
        </mc:Choice>
        <mc:Fallback>
          <p:pic>
            <p:nvPicPr>
              <p:cNvPr id="3" name="Tinta 2">
                <a:extLst>
                  <a:ext uri="{FF2B5EF4-FFF2-40B4-BE49-F238E27FC236}">
                    <a16:creationId xmlns:a16="http://schemas.microsoft.com/office/drawing/2014/main" id="{53A490E2-492B-49FD-BB51-8EAB3486BF6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01160" y="5435640"/>
                <a:ext cx="169524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D60DCE40-C91F-4B48-B483-035EDA5D0D31}"/>
                  </a:ext>
                </a:extLst>
              </p14:cNvPr>
              <p14:cNvContentPartPr/>
              <p14:nvPr/>
            </p14:nvContentPartPr>
            <p14:xfrm>
              <a:off x="5867280" y="5492880"/>
              <a:ext cx="2140560" cy="360"/>
            </p14:xfrm>
          </p:contentPart>
        </mc:Choice>
        <mc:Fallback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D60DCE40-C91F-4B48-B483-035EDA5D0D3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851440" y="5429520"/>
                <a:ext cx="217188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DCA451AB-B4EC-492A-AEFE-5B0CAD3F80DB}"/>
                  </a:ext>
                </a:extLst>
              </p14:cNvPr>
              <p14:cNvContentPartPr/>
              <p14:nvPr/>
            </p14:nvContentPartPr>
            <p14:xfrm>
              <a:off x="3549600" y="5505480"/>
              <a:ext cx="2159280" cy="360"/>
            </p14:xfrm>
          </p:contentPart>
        </mc:Choice>
        <mc:Fallback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DCA451AB-B4EC-492A-AEFE-5B0CAD3F80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33760" y="5442120"/>
                <a:ext cx="21906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A8572161-F0AD-4CF6-98D8-F52DF58B95E4}"/>
                  </a:ext>
                </a:extLst>
              </p14:cNvPr>
              <p14:cNvContentPartPr/>
              <p14:nvPr/>
            </p14:nvContentPartPr>
            <p14:xfrm>
              <a:off x="10121760" y="3828960"/>
              <a:ext cx="1537200" cy="360"/>
            </p14:xfrm>
          </p:contentPart>
        </mc:Choice>
        <mc:Fallback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A8572161-F0AD-4CF6-98D8-F52DF58B95E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0105920" y="3765600"/>
                <a:ext cx="156852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10BC8DF3-91D1-4EAD-9EEA-D23775F480D9}"/>
                  </a:ext>
                </a:extLst>
              </p14:cNvPr>
              <p14:cNvContentPartPr/>
              <p14:nvPr/>
            </p14:nvContentPartPr>
            <p14:xfrm>
              <a:off x="8325000" y="3822840"/>
              <a:ext cx="1498680" cy="360"/>
            </p14:xfrm>
          </p:contentPart>
        </mc:Choice>
        <mc:Fallback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10BC8DF3-91D1-4EAD-9EEA-D23775F480D9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8309160" y="3759480"/>
                <a:ext cx="1530000" cy="127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2" name="Tinta 11">
                <a:extLst>
                  <a:ext uri="{FF2B5EF4-FFF2-40B4-BE49-F238E27FC236}">
                    <a16:creationId xmlns:a16="http://schemas.microsoft.com/office/drawing/2014/main" id="{9A359D65-1AB7-490E-A41C-9740E1D74941}"/>
                  </a:ext>
                </a:extLst>
              </p14:cNvPr>
              <p14:cNvContentPartPr/>
              <p14:nvPr/>
            </p14:nvContentPartPr>
            <p14:xfrm>
              <a:off x="5962680" y="3759120"/>
              <a:ext cx="1956240" cy="32040"/>
            </p14:xfrm>
          </p:contentPart>
        </mc:Choice>
        <mc:Fallback>
          <p:pic>
            <p:nvPicPr>
              <p:cNvPr id="12" name="Tinta 11">
                <a:extLst>
                  <a:ext uri="{FF2B5EF4-FFF2-40B4-BE49-F238E27FC236}">
                    <a16:creationId xmlns:a16="http://schemas.microsoft.com/office/drawing/2014/main" id="{9A359D65-1AB7-490E-A41C-9740E1D74941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946840" y="3695760"/>
                <a:ext cx="1987560" cy="15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3" name="Tinta 12">
                <a:extLst>
                  <a:ext uri="{FF2B5EF4-FFF2-40B4-BE49-F238E27FC236}">
                    <a16:creationId xmlns:a16="http://schemas.microsoft.com/office/drawing/2014/main" id="{96AD2F2B-7DBD-4536-8935-96694F95A1CF}"/>
                  </a:ext>
                </a:extLst>
              </p14:cNvPr>
              <p14:cNvContentPartPr/>
              <p14:nvPr/>
            </p14:nvContentPartPr>
            <p14:xfrm>
              <a:off x="3587760" y="3517920"/>
              <a:ext cx="2000520" cy="19440"/>
            </p14:xfrm>
          </p:contentPart>
        </mc:Choice>
        <mc:Fallback>
          <p:pic>
            <p:nvPicPr>
              <p:cNvPr id="13" name="Tinta 12">
                <a:extLst>
                  <a:ext uri="{FF2B5EF4-FFF2-40B4-BE49-F238E27FC236}">
                    <a16:creationId xmlns:a16="http://schemas.microsoft.com/office/drawing/2014/main" id="{96AD2F2B-7DBD-4536-8935-96694F95A1C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571920" y="3454560"/>
                <a:ext cx="2031840" cy="14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324189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605</TotalTime>
  <Words>133</Words>
  <Application>Microsoft Office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6" baseType="lpstr">
      <vt:lpstr>Aharoni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Laercio Comar</dc:creator>
  <cp:lastModifiedBy>Laercio Comar</cp:lastModifiedBy>
  <cp:revision>54</cp:revision>
  <dcterms:created xsi:type="dcterms:W3CDTF">2020-11-28T14:11:50Z</dcterms:created>
  <dcterms:modified xsi:type="dcterms:W3CDTF">2021-02-19T15:07:32Z</dcterms:modified>
</cp:coreProperties>
</file>