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9" r:id="rId2"/>
    <p:sldId id="346" r:id="rId3"/>
    <p:sldId id="348" r:id="rId4"/>
    <p:sldId id="345" r:id="rId5"/>
    <p:sldId id="283" r:id="rId6"/>
    <p:sldId id="349" r:id="rId7"/>
    <p:sldId id="353" r:id="rId8"/>
    <p:sldId id="351" r:id="rId9"/>
    <p:sldId id="337" r:id="rId10"/>
    <p:sldId id="352" r:id="rId11"/>
    <p:sldId id="350" r:id="rId12"/>
    <p:sldId id="355" r:id="rId13"/>
    <p:sldId id="356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Windows%2010\iCloudDrive\ADDE%20Monitor\Relatorios%20Resumo%20estatistico\Resumo%20Estatistico%202021%2001\Relatorio%20Estatistico%202021%200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ndows%2010\OneDrive\&#193;rea%20de%20Trabalho\Evolu&#231;&#227;o%20Fat%20e%20P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883754016729217E-2"/>
          <c:y val="5.5555555555555552E-2"/>
          <c:w val="0.94540908087423647"/>
          <c:h val="0.786683531746031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Inad!$A$2:$B$2</c:f>
              <c:strCache>
                <c:ptCount val="2"/>
                <c:pt idx="0">
                  <c:v>120</c:v>
                </c:pt>
                <c:pt idx="1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Inad!$C$2:$R$2</c:f>
            </c:numRef>
          </c:val>
          <c:extLst>
            <c:ext xmlns:c16="http://schemas.microsoft.com/office/drawing/2014/chart" uri="{C3380CC4-5D6E-409C-BE32-E72D297353CC}">
              <c16:uniqueId val="{00000000-ACAF-486E-A8B5-AEBB8853FA95}"/>
            </c:ext>
          </c:extLst>
        </c:ser>
        <c:ser>
          <c:idx val="1"/>
          <c:order val="1"/>
          <c:tx>
            <c:strRef>
              <c:f>Inad!$A$3:$B$3</c:f>
              <c:strCache>
                <c:ptCount val="2"/>
                <c:pt idx="0">
                  <c:v>136</c:v>
                </c:pt>
                <c:pt idx="1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Inad!$C$3:$R$3</c:f>
            </c:numRef>
          </c:val>
          <c:extLst>
            <c:ext xmlns:c16="http://schemas.microsoft.com/office/drawing/2014/chart" uri="{C3380CC4-5D6E-409C-BE32-E72D297353CC}">
              <c16:uniqueId val="{00000001-ACAF-486E-A8B5-AEBB8853FA95}"/>
            </c:ext>
          </c:extLst>
        </c:ser>
        <c:ser>
          <c:idx val="2"/>
          <c:order val="2"/>
          <c:tx>
            <c:strRef>
              <c:f>Inad!$A$4:$B$4</c:f>
              <c:strCache>
                <c:ptCount val="2"/>
                <c:pt idx="0">
                  <c:v>155</c:v>
                </c:pt>
                <c:pt idx="1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Inad!$C$4:$R$4</c:f>
            </c:numRef>
          </c:val>
          <c:extLst>
            <c:ext xmlns:c16="http://schemas.microsoft.com/office/drawing/2014/chart" uri="{C3380CC4-5D6E-409C-BE32-E72D297353CC}">
              <c16:uniqueId val="{00000002-ACAF-486E-A8B5-AEBB8853FA95}"/>
            </c:ext>
          </c:extLst>
        </c:ser>
        <c:ser>
          <c:idx val="3"/>
          <c:order val="3"/>
          <c:tx>
            <c:strRef>
              <c:f>Inad!$A$5:$B$5</c:f>
              <c:strCache>
                <c:ptCount val="2"/>
                <c:pt idx="0">
                  <c:v>172</c:v>
                </c:pt>
                <c:pt idx="1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Inad!$C$5:$R$5</c:f>
            </c:numRef>
          </c:val>
          <c:extLst>
            <c:ext xmlns:c16="http://schemas.microsoft.com/office/drawing/2014/chart" uri="{C3380CC4-5D6E-409C-BE32-E72D297353CC}">
              <c16:uniqueId val="{00000003-ACAF-486E-A8B5-AEBB8853FA95}"/>
            </c:ext>
          </c:extLst>
        </c:ser>
        <c:ser>
          <c:idx val="4"/>
          <c:order val="4"/>
          <c:tx>
            <c:strRef>
              <c:f>Inad!$A$6:$B$6</c:f>
              <c:strCache>
                <c:ptCount val="2"/>
                <c:pt idx="0">
                  <c:v>180</c:v>
                </c:pt>
                <c:pt idx="1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Inad!$C$6:$R$6</c:f>
            </c:numRef>
          </c:val>
          <c:extLst>
            <c:ext xmlns:c16="http://schemas.microsoft.com/office/drawing/2014/chart" uri="{C3380CC4-5D6E-409C-BE32-E72D297353CC}">
              <c16:uniqueId val="{00000004-ACAF-486E-A8B5-AEBB8853FA95}"/>
            </c:ext>
          </c:extLst>
        </c:ser>
        <c:ser>
          <c:idx val="5"/>
          <c:order val="5"/>
          <c:tx>
            <c:strRef>
              <c:f>Inad!$A$7:$B$7</c:f>
              <c:strCache>
                <c:ptCount val="2"/>
                <c:pt idx="0">
                  <c:v>221</c:v>
                </c:pt>
                <c:pt idx="1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Inad!$C$7:$R$7</c:f>
            </c:numRef>
          </c:val>
          <c:extLst>
            <c:ext xmlns:c16="http://schemas.microsoft.com/office/drawing/2014/chart" uri="{C3380CC4-5D6E-409C-BE32-E72D297353CC}">
              <c16:uniqueId val="{00000005-ACAF-486E-A8B5-AEBB8853FA95}"/>
            </c:ext>
          </c:extLst>
        </c:ser>
        <c:ser>
          <c:idx val="6"/>
          <c:order val="6"/>
          <c:tx>
            <c:strRef>
              <c:f>Inad!$A$8:$B$8</c:f>
              <c:strCache>
                <c:ptCount val="2"/>
                <c:pt idx="0">
                  <c:v>225</c:v>
                </c:pt>
                <c:pt idx="1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Inad!$C$8:$R$8</c:f>
            </c:numRef>
          </c:val>
          <c:extLst>
            <c:ext xmlns:c16="http://schemas.microsoft.com/office/drawing/2014/chart" uri="{C3380CC4-5D6E-409C-BE32-E72D297353CC}">
              <c16:uniqueId val="{00000006-ACAF-486E-A8B5-AEBB8853FA95}"/>
            </c:ext>
          </c:extLst>
        </c:ser>
        <c:ser>
          <c:idx val="7"/>
          <c:order val="7"/>
          <c:tx>
            <c:strRef>
              <c:f>Inad!$A$9:$B$9</c:f>
              <c:strCache>
                <c:ptCount val="2"/>
                <c:pt idx="0">
                  <c:v>230</c:v>
                </c:pt>
                <c:pt idx="1">
                  <c:v>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Inad!$C$9:$R$9</c:f>
            </c:numRef>
          </c:val>
          <c:extLst>
            <c:ext xmlns:c16="http://schemas.microsoft.com/office/drawing/2014/chart" uri="{C3380CC4-5D6E-409C-BE32-E72D297353CC}">
              <c16:uniqueId val="{00000007-ACAF-486E-A8B5-AEBB8853FA95}"/>
            </c:ext>
          </c:extLst>
        </c:ser>
        <c:ser>
          <c:idx val="8"/>
          <c:order val="8"/>
          <c:tx>
            <c:strRef>
              <c:f>Inad!$A$10:$B$10</c:f>
              <c:strCache>
                <c:ptCount val="2"/>
                <c:pt idx="0">
                  <c:v>238</c:v>
                </c:pt>
                <c:pt idx="1">
                  <c:v>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Inad!$C$10:$R$10</c:f>
            </c:numRef>
          </c:val>
          <c:extLst>
            <c:ext xmlns:c16="http://schemas.microsoft.com/office/drawing/2014/chart" uri="{C3380CC4-5D6E-409C-BE32-E72D297353CC}">
              <c16:uniqueId val="{00000008-ACAF-486E-A8B5-AEBB8853FA95}"/>
            </c:ext>
          </c:extLst>
        </c:ser>
        <c:ser>
          <c:idx val="9"/>
          <c:order val="9"/>
          <c:tx>
            <c:strRef>
              <c:f>Inad!$A$11:$B$11</c:f>
              <c:strCache>
                <c:ptCount val="2"/>
                <c:pt idx="0">
                  <c:v>240</c:v>
                </c:pt>
                <c:pt idx="1">
                  <c:v>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Inad!$C$11:$R$11</c:f>
            </c:numRef>
          </c:val>
          <c:extLst>
            <c:ext xmlns:c16="http://schemas.microsoft.com/office/drawing/2014/chart" uri="{C3380CC4-5D6E-409C-BE32-E72D297353CC}">
              <c16:uniqueId val="{00000009-ACAF-486E-A8B5-AEBB8853FA95}"/>
            </c:ext>
          </c:extLst>
        </c:ser>
        <c:ser>
          <c:idx val="10"/>
          <c:order val="10"/>
          <c:tx>
            <c:strRef>
              <c:f>Inad!$A$12:$B$12</c:f>
              <c:strCache>
                <c:ptCount val="2"/>
                <c:pt idx="0">
                  <c:v>244</c:v>
                </c:pt>
                <c:pt idx="1">
                  <c:v>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Inad!$C$12:$R$12</c:f>
            </c:numRef>
          </c:val>
          <c:extLst>
            <c:ext xmlns:c16="http://schemas.microsoft.com/office/drawing/2014/chart" uri="{C3380CC4-5D6E-409C-BE32-E72D297353CC}">
              <c16:uniqueId val="{0000000A-ACAF-486E-A8B5-AEBB8853FA95}"/>
            </c:ext>
          </c:extLst>
        </c:ser>
        <c:ser>
          <c:idx val="11"/>
          <c:order val="11"/>
          <c:tx>
            <c:strRef>
              <c:f>Inad!$A$13:$B$13</c:f>
              <c:strCache>
                <c:ptCount val="2"/>
                <c:pt idx="0">
                  <c:v>245</c:v>
                </c:pt>
                <c:pt idx="1">
                  <c:v>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Inad!$C$13:$R$13</c:f>
            </c:numRef>
          </c:val>
          <c:extLst>
            <c:ext xmlns:c16="http://schemas.microsoft.com/office/drawing/2014/chart" uri="{C3380CC4-5D6E-409C-BE32-E72D297353CC}">
              <c16:uniqueId val="{0000000B-ACAF-486E-A8B5-AEBB8853FA95}"/>
            </c:ext>
          </c:extLst>
        </c:ser>
        <c:ser>
          <c:idx val="12"/>
          <c:order val="12"/>
          <c:tx>
            <c:strRef>
              <c:f>Inad!$A$14:$B$14</c:f>
              <c:strCache>
                <c:ptCount val="2"/>
                <c:pt idx="0">
                  <c:v>262</c:v>
                </c:pt>
                <c:pt idx="1">
                  <c:v>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Inad!$C$14:$R$14</c:f>
            </c:numRef>
          </c:val>
          <c:extLst>
            <c:ext xmlns:c16="http://schemas.microsoft.com/office/drawing/2014/chart" uri="{C3380CC4-5D6E-409C-BE32-E72D297353CC}">
              <c16:uniqueId val="{0000000C-ACAF-486E-A8B5-AEBB8853FA95}"/>
            </c:ext>
          </c:extLst>
        </c:ser>
        <c:ser>
          <c:idx val="13"/>
          <c:order val="13"/>
          <c:tx>
            <c:strRef>
              <c:f>Inad!$A$15:$B$15</c:f>
              <c:strCache>
                <c:ptCount val="2"/>
                <c:pt idx="0">
                  <c:v>263</c:v>
                </c:pt>
                <c:pt idx="1">
                  <c:v>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Inad!$C$15:$R$15</c:f>
            </c:numRef>
          </c:val>
          <c:extLst>
            <c:ext xmlns:c16="http://schemas.microsoft.com/office/drawing/2014/chart" uri="{C3380CC4-5D6E-409C-BE32-E72D297353CC}">
              <c16:uniqueId val="{0000000D-ACAF-486E-A8B5-AEBB8853FA95}"/>
            </c:ext>
          </c:extLst>
        </c:ser>
        <c:ser>
          <c:idx val="14"/>
          <c:order val="14"/>
          <c:tx>
            <c:strRef>
              <c:f>Inad!$A$16:$B$16</c:f>
              <c:strCache>
                <c:ptCount val="2"/>
                <c:pt idx="0">
                  <c:v>265</c:v>
                </c:pt>
                <c:pt idx="1">
                  <c:v>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Inad!$C$16:$R$16</c:f>
            </c:numRef>
          </c:val>
          <c:extLst>
            <c:ext xmlns:c16="http://schemas.microsoft.com/office/drawing/2014/chart" uri="{C3380CC4-5D6E-409C-BE32-E72D297353CC}">
              <c16:uniqueId val="{0000000E-ACAF-486E-A8B5-AEBB8853FA95}"/>
            </c:ext>
          </c:extLst>
        </c:ser>
        <c:ser>
          <c:idx val="15"/>
          <c:order val="15"/>
          <c:tx>
            <c:strRef>
              <c:f>Inad!$A$17:$B$17</c:f>
              <c:strCache>
                <c:ptCount val="2"/>
                <c:pt idx="0">
                  <c:v>266</c:v>
                </c:pt>
                <c:pt idx="1">
                  <c:v>16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Inad!$C$17:$R$17</c:f>
            </c:numRef>
          </c:val>
          <c:extLst>
            <c:ext xmlns:c16="http://schemas.microsoft.com/office/drawing/2014/chart" uri="{C3380CC4-5D6E-409C-BE32-E72D297353CC}">
              <c16:uniqueId val="{0000000F-ACAF-486E-A8B5-AEBB8853FA95}"/>
            </c:ext>
          </c:extLst>
        </c:ser>
        <c:ser>
          <c:idx val="16"/>
          <c:order val="16"/>
          <c:tx>
            <c:strRef>
              <c:f>Inad!$A$18:$B$18</c:f>
              <c:strCache>
                <c:ptCount val="2"/>
                <c:pt idx="0">
                  <c:v>267</c:v>
                </c:pt>
                <c:pt idx="1">
                  <c:v>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Inad!$C$18:$R$18</c:f>
            </c:numRef>
          </c:val>
          <c:extLst>
            <c:ext xmlns:c16="http://schemas.microsoft.com/office/drawing/2014/chart" uri="{C3380CC4-5D6E-409C-BE32-E72D297353CC}">
              <c16:uniqueId val="{00000010-ACAF-486E-A8B5-AEBB8853FA95}"/>
            </c:ext>
          </c:extLst>
        </c:ser>
        <c:ser>
          <c:idx val="17"/>
          <c:order val="17"/>
          <c:tx>
            <c:strRef>
              <c:f>Inad!$A$19:$B$19</c:f>
              <c:strCache>
                <c:ptCount val="2"/>
                <c:pt idx="0">
                  <c:v>270</c:v>
                </c:pt>
                <c:pt idx="1">
                  <c:v>18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Inad!$C$19:$R$19</c:f>
            </c:numRef>
          </c:val>
          <c:extLst>
            <c:ext xmlns:c16="http://schemas.microsoft.com/office/drawing/2014/chart" uri="{C3380CC4-5D6E-409C-BE32-E72D297353CC}">
              <c16:uniqueId val="{00000011-ACAF-486E-A8B5-AEBB8853FA95}"/>
            </c:ext>
          </c:extLst>
        </c:ser>
        <c:ser>
          <c:idx val="18"/>
          <c:order val="18"/>
          <c:tx>
            <c:strRef>
              <c:f>Inad!$A$20:$B$20</c:f>
              <c:strCache>
                <c:ptCount val="2"/>
                <c:pt idx="0">
                  <c:v>275</c:v>
                </c:pt>
                <c:pt idx="1">
                  <c:v>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Inad!$C$20:$R$20</c:f>
            </c:numRef>
          </c:val>
          <c:extLst>
            <c:ext xmlns:c16="http://schemas.microsoft.com/office/drawing/2014/chart" uri="{C3380CC4-5D6E-409C-BE32-E72D297353CC}">
              <c16:uniqueId val="{00000012-ACAF-486E-A8B5-AEBB8853FA95}"/>
            </c:ext>
          </c:extLst>
        </c:ser>
        <c:ser>
          <c:idx val="19"/>
          <c:order val="19"/>
          <c:tx>
            <c:strRef>
              <c:f>Inad!$A$21:$B$21</c:f>
              <c:strCache>
                <c:ptCount val="2"/>
                <c:pt idx="0">
                  <c:v>280</c:v>
                </c:pt>
                <c:pt idx="1">
                  <c:v>20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Inad!$C$21:$R$21</c:f>
            </c:numRef>
          </c:val>
          <c:extLst>
            <c:ext xmlns:c16="http://schemas.microsoft.com/office/drawing/2014/chart" uri="{C3380CC4-5D6E-409C-BE32-E72D297353CC}">
              <c16:uniqueId val="{00000013-ACAF-486E-A8B5-AEBB8853FA95}"/>
            </c:ext>
          </c:extLst>
        </c:ser>
        <c:ser>
          <c:idx val="20"/>
          <c:order val="20"/>
          <c:tx>
            <c:strRef>
              <c:f>Inad!$A$22:$B$22</c:f>
              <c:strCache>
                <c:ptCount val="2"/>
                <c:pt idx="0">
                  <c:v>291</c:v>
                </c:pt>
                <c:pt idx="1">
                  <c:v>21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Inad!$C$22:$R$22</c:f>
            </c:numRef>
          </c:val>
          <c:extLst>
            <c:ext xmlns:c16="http://schemas.microsoft.com/office/drawing/2014/chart" uri="{C3380CC4-5D6E-409C-BE32-E72D297353CC}">
              <c16:uniqueId val="{00000014-ACAF-486E-A8B5-AEBB8853FA95}"/>
            </c:ext>
          </c:extLst>
        </c:ser>
        <c:ser>
          <c:idx val="21"/>
          <c:order val="21"/>
          <c:tx>
            <c:strRef>
              <c:f>Inad!$A$23:$B$23</c:f>
              <c:strCache>
                <c:ptCount val="2"/>
                <c:pt idx="0">
                  <c:v>319</c:v>
                </c:pt>
                <c:pt idx="1">
                  <c:v>22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Inad!$C$23:$R$23</c:f>
            </c:numRef>
          </c:val>
          <c:extLst>
            <c:ext xmlns:c16="http://schemas.microsoft.com/office/drawing/2014/chart" uri="{C3380CC4-5D6E-409C-BE32-E72D297353CC}">
              <c16:uniqueId val="{00000015-ACAF-486E-A8B5-AEBB8853FA95}"/>
            </c:ext>
          </c:extLst>
        </c:ser>
        <c:ser>
          <c:idx val="22"/>
          <c:order val="22"/>
          <c:tx>
            <c:strRef>
              <c:f>Inad!$A$24:$B$24</c:f>
              <c:strCache>
                <c:ptCount val="2"/>
                <c:pt idx="0">
                  <c:v>343</c:v>
                </c:pt>
                <c:pt idx="1">
                  <c:v>23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Inad!$C$24:$R$24</c:f>
            </c:numRef>
          </c:val>
          <c:extLst>
            <c:ext xmlns:c16="http://schemas.microsoft.com/office/drawing/2014/chart" uri="{C3380CC4-5D6E-409C-BE32-E72D297353CC}">
              <c16:uniqueId val="{00000016-ACAF-486E-A8B5-AEBB8853FA95}"/>
            </c:ext>
          </c:extLst>
        </c:ser>
        <c:ser>
          <c:idx val="23"/>
          <c:order val="23"/>
          <c:tx>
            <c:strRef>
              <c:f>Inad!$A$25:$B$25</c:f>
              <c:strCache>
                <c:ptCount val="2"/>
                <c:pt idx="0">
                  <c:v>415</c:v>
                </c:pt>
                <c:pt idx="1">
                  <c:v>24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Inad!$C$25:$R$25</c:f>
            </c:numRef>
          </c:val>
          <c:extLst>
            <c:ext xmlns:c16="http://schemas.microsoft.com/office/drawing/2014/chart" uri="{C3380CC4-5D6E-409C-BE32-E72D297353CC}">
              <c16:uniqueId val="{00000017-ACAF-486E-A8B5-AEBB8853FA95}"/>
            </c:ext>
          </c:extLst>
        </c:ser>
        <c:ser>
          <c:idx val="24"/>
          <c:order val="24"/>
          <c:tx>
            <c:strRef>
              <c:f>Inad!$A$26:$B$26</c:f>
              <c:strCache>
                <c:ptCount val="2"/>
                <c:pt idx="0">
                  <c:v>417</c:v>
                </c:pt>
                <c:pt idx="1">
                  <c:v>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Inad!$C$26:$R$26</c:f>
            </c:numRef>
          </c:val>
          <c:extLst>
            <c:ext xmlns:c16="http://schemas.microsoft.com/office/drawing/2014/chart" uri="{C3380CC4-5D6E-409C-BE32-E72D297353CC}">
              <c16:uniqueId val="{00000018-ACAF-486E-A8B5-AEBB8853FA95}"/>
            </c:ext>
          </c:extLst>
        </c:ser>
        <c:ser>
          <c:idx val="25"/>
          <c:order val="25"/>
          <c:tx>
            <c:strRef>
              <c:f>Inad!$A$27:$B$27</c:f>
              <c:strCache>
                <c:ptCount val="2"/>
                <c:pt idx="0">
                  <c:v>505</c:v>
                </c:pt>
                <c:pt idx="1">
                  <c:v>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Inad!$C$27:$R$27</c:f>
            </c:numRef>
          </c:val>
          <c:extLst>
            <c:ext xmlns:c16="http://schemas.microsoft.com/office/drawing/2014/chart" uri="{C3380CC4-5D6E-409C-BE32-E72D297353CC}">
              <c16:uniqueId val="{00000019-ACAF-486E-A8B5-AEBB8853FA95}"/>
            </c:ext>
          </c:extLst>
        </c:ser>
        <c:ser>
          <c:idx val="26"/>
          <c:order val="26"/>
          <c:tx>
            <c:strRef>
              <c:f>Inad!$A$28:$B$28</c:f>
              <c:strCache>
                <c:ptCount val="2"/>
                <c:pt idx="0">
                  <c:v>532</c:v>
                </c:pt>
                <c:pt idx="1">
                  <c:v>27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Inad!$C$28:$R$28</c:f>
            </c:numRef>
          </c:val>
          <c:extLst>
            <c:ext xmlns:c16="http://schemas.microsoft.com/office/drawing/2014/chart" uri="{C3380CC4-5D6E-409C-BE32-E72D297353CC}">
              <c16:uniqueId val="{0000001A-ACAF-486E-A8B5-AEBB8853FA95}"/>
            </c:ext>
          </c:extLst>
        </c:ser>
        <c:ser>
          <c:idx val="27"/>
          <c:order val="27"/>
          <c:tx>
            <c:strRef>
              <c:f>Inad!$A$29:$B$29</c:f>
              <c:strCache>
                <c:ptCount val="2"/>
                <c:pt idx="0">
                  <c:v>541</c:v>
                </c:pt>
                <c:pt idx="1">
                  <c:v>28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Inad!$C$29:$R$29</c:f>
            </c:numRef>
          </c:val>
          <c:extLst>
            <c:ext xmlns:c16="http://schemas.microsoft.com/office/drawing/2014/chart" uri="{C3380CC4-5D6E-409C-BE32-E72D297353CC}">
              <c16:uniqueId val="{0000001B-ACAF-486E-A8B5-AEBB8853FA95}"/>
            </c:ext>
          </c:extLst>
        </c:ser>
        <c:ser>
          <c:idx val="28"/>
          <c:order val="28"/>
          <c:tx>
            <c:strRef>
              <c:f>Inad!$A$30:$B$30</c:f>
              <c:strCache>
                <c:ptCount val="2"/>
                <c:pt idx="0">
                  <c:v>613</c:v>
                </c:pt>
                <c:pt idx="1">
                  <c:v>29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Inad!$C$30:$R$30</c:f>
            </c:numRef>
          </c:val>
          <c:extLst>
            <c:ext xmlns:c16="http://schemas.microsoft.com/office/drawing/2014/chart" uri="{C3380CC4-5D6E-409C-BE32-E72D297353CC}">
              <c16:uniqueId val="{0000001C-ACAF-486E-A8B5-AEBB8853FA95}"/>
            </c:ext>
          </c:extLst>
        </c:ser>
        <c:ser>
          <c:idx val="29"/>
          <c:order val="29"/>
          <c:tx>
            <c:strRef>
              <c:f>Inad!$A$31:$B$31</c:f>
              <c:strCache>
                <c:ptCount val="2"/>
                <c:pt idx="0">
                  <c:v>723</c:v>
                </c:pt>
                <c:pt idx="1">
                  <c:v>30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Inad!$C$31:$R$31</c:f>
            </c:numRef>
          </c:val>
          <c:extLst>
            <c:ext xmlns:c16="http://schemas.microsoft.com/office/drawing/2014/chart" uri="{C3380CC4-5D6E-409C-BE32-E72D297353CC}">
              <c16:uniqueId val="{0000001D-ACAF-486E-A8B5-AEBB8853FA95}"/>
            </c:ext>
          </c:extLst>
        </c:ser>
        <c:ser>
          <c:idx val="30"/>
          <c:order val="30"/>
          <c:tx>
            <c:strRef>
              <c:f>Inad!$A$32:$B$32</c:f>
              <c:strCache>
                <c:ptCount val="2"/>
                <c:pt idx="0">
                  <c:v>725</c:v>
                </c:pt>
                <c:pt idx="1">
                  <c:v>31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Inad!$C$32:$R$32</c:f>
            </c:numRef>
          </c:val>
          <c:extLst>
            <c:ext xmlns:c16="http://schemas.microsoft.com/office/drawing/2014/chart" uri="{C3380CC4-5D6E-409C-BE32-E72D297353CC}">
              <c16:uniqueId val="{0000001E-ACAF-486E-A8B5-AEBB8853FA95}"/>
            </c:ext>
          </c:extLst>
        </c:ser>
        <c:ser>
          <c:idx val="31"/>
          <c:order val="31"/>
          <c:tx>
            <c:strRef>
              <c:f>Inad!$A$33:$B$33</c:f>
              <c:strCache>
                <c:ptCount val="2"/>
                <c:pt idx="0">
                  <c:v>802</c:v>
                </c:pt>
                <c:pt idx="1">
                  <c:v>32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Inad!$C$33:$R$33</c:f>
            </c:numRef>
          </c:val>
          <c:extLst>
            <c:ext xmlns:c16="http://schemas.microsoft.com/office/drawing/2014/chart" uri="{C3380CC4-5D6E-409C-BE32-E72D297353CC}">
              <c16:uniqueId val="{0000001F-ACAF-486E-A8B5-AEBB8853FA95}"/>
            </c:ext>
          </c:extLst>
        </c:ser>
        <c:ser>
          <c:idx val="32"/>
          <c:order val="32"/>
          <c:tx>
            <c:strRef>
              <c:f>Inad!$A$34:$B$34</c:f>
              <c:strCache>
                <c:ptCount val="2"/>
                <c:pt idx="0">
                  <c:v>813</c:v>
                </c:pt>
                <c:pt idx="1">
                  <c:v>33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Inad!$C$34:$R$34</c:f>
            </c:numRef>
          </c:val>
          <c:extLst>
            <c:ext xmlns:c16="http://schemas.microsoft.com/office/drawing/2014/chart" uri="{C3380CC4-5D6E-409C-BE32-E72D297353CC}">
              <c16:uniqueId val="{00000020-ACAF-486E-A8B5-AEBB8853FA95}"/>
            </c:ext>
          </c:extLst>
        </c:ser>
        <c:ser>
          <c:idx val="33"/>
          <c:order val="33"/>
          <c:tx>
            <c:strRef>
              <c:f>Inad!$A$35:$B$35</c:f>
              <c:strCache>
                <c:ptCount val="2"/>
                <c:pt idx="0">
                  <c:v>Média</c:v>
                </c:pt>
                <c:pt idx="1">
                  <c:v>ADDE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Inad!$C$1:$R$1</c:f>
              <c:strCache>
                <c:ptCount val="16"/>
                <c:pt idx="0">
                  <c:v>out-19</c:v>
                </c:pt>
                <c:pt idx="1">
                  <c:v>nov-19</c:v>
                </c:pt>
                <c:pt idx="2">
                  <c:v>dez-19</c:v>
                </c:pt>
                <c:pt idx="3">
                  <c:v>jan-20</c:v>
                </c:pt>
                <c:pt idx="4">
                  <c:v>fev/20</c:v>
                </c:pt>
                <c:pt idx="5">
                  <c:v>mar-20</c:v>
                </c:pt>
                <c:pt idx="6">
                  <c:v>abr-20</c:v>
                </c:pt>
                <c:pt idx="7">
                  <c:v>mai-20</c:v>
                </c:pt>
                <c:pt idx="8">
                  <c:v>jun-20</c:v>
                </c:pt>
                <c:pt idx="9">
                  <c:v>jul-20</c:v>
                </c:pt>
                <c:pt idx="10">
                  <c:v>ago-20</c:v>
                </c:pt>
                <c:pt idx="11">
                  <c:v>set-20</c:v>
                </c:pt>
                <c:pt idx="12">
                  <c:v>out-20</c:v>
                </c:pt>
                <c:pt idx="13">
                  <c:v>nov-20</c:v>
                </c:pt>
                <c:pt idx="14">
                  <c:v>dez-20</c:v>
                </c:pt>
                <c:pt idx="15">
                  <c:v>jan-21</c:v>
                </c:pt>
              </c:strCache>
            </c:strRef>
          </c:cat>
          <c:val>
            <c:numRef>
              <c:f>Inad!$C$35:$R$35</c:f>
              <c:numCache>
                <c:formatCode>0.0_ ;[Red]\-0.0\ </c:formatCode>
                <c:ptCount val="16"/>
                <c:pt idx="0">
                  <c:v>8.5</c:v>
                </c:pt>
                <c:pt idx="1">
                  <c:v>9.6</c:v>
                </c:pt>
                <c:pt idx="2" formatCode="0.0">
                  <c:v>10</c:v>
                </c:pt>
                <c:pt idx="3">
                  <c:v>10.07185082966383</c:v>
                </c:pt>
                <c:pt idx="4">
                  <c:v>10.523915493616792</c:v>
                </c:pt>
                <c:pt idx="5">
                  <c:v>14.024321563126316</c:v>
                </c:pt>
                <c:pt idx="6" formatCode="#,##0.0">
                  <c:v>22.8</c:v>
                </c:pt>
                <c:pt idx="7" formatCode="0.0">
                  <c:v>20.429153954432596</c:v>
                </c:pt>
                <c:pt idx="8">
                  <c:v>16.261746848571619</c:v>
                </c:pt>
                <c:pt idx="9">
                  <c:v>13.4</c:v>
                </c:pt>
                <c:pt idx="10">
                  <c:v>13.4</c:v>
                </c:pt>
                <c:pt idx="11">
                  <c:v>11</c:v>
                </c:pt>
                <c:pt idx="12">
                  <c:v>10.5</c:v>
                </c:pt>
                <c:pt idx="13" formatCode="General">
                  <c:v>9.8000000000000007</c:v>
                </c:pt>
                <c:pt idx="14" formatCode="0.0">
                  <c:v>10.410092274692174</c:v>
                </c:pt>
                <c:pt idx="15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ACAF-486E-A8B5-AEBB8853FA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8125648"/>
        <c:axId val="658124992"/>
      </c:barChart>
      <c:catAx>
        <c:axId val="65812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58124992"/>
        <c:crosses val="autoZero"/>
        <c:auto val="1"/>
        <c:lblAlgn val="ctr"/>
        <c:lblOffset val="100"/>
        <c:noMultiLvlLbl val="0"/>
      </c:catAx>
      <c:valAx>
        <c:axId val="65812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_ ;[Red]\-0.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5812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300" b="1" i="0" baseline="0"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Crescimento ANO (% Acumulado)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Planilha1!$B$1:$U$1</c:f>
              <c:strCache>
                <c:ptCount val="19"/>
                <c:pt idx="0">
                  <c:v>19-jan</c:v>
                </c:pt>
                <c:pt idx="1">
                  <c:v>20-jan</c:v>
                </c:pt>
                <c:pt idx="2">
                  <c:v>21-jan</c:v>
                </c:pt>
                <c:pt idx="3">
                  <c:v>22-jan</c:v>
                </c:pt>
                <c:pt idx="4">
                  <c:v>25-jan</c:v>
                </c:pt>
                <c:pt idx="5">
                  <c:v>26-jan</c:v>
                </c:pt>
                <c:pt idx="6">
                  <c:v>27-jan</c:v>
                </c:pt>
                <c:pt idx="7">
                  <c:v>28-jan</c:v>
                </c:pt>
                <c:pt idx="8">
                  <c:v>29-jan</c:v>
                </c:pt>
                <c:pt idx="9">
                  <c:v>31/jan</c:v>
                </c:pt>
                <c:pt idx="10">
                  <c:v>02/fev</c:v>
                </c:pt>
                <c:pt idx="11">
                  <c:v>03/fev</c:v>
                </c:pt>
                <c:pt idx="12">
                  <c:v>04/fev</c:v>
                </c:pt>
                <c:pt idx="13">
                  <c:v>05/fev</c:v>
                </c:pt>
                <c:pt idx="14">
                  <c:v>06/fev</c:v>
                </c:pt>
                <c:pt idx="15">
                  <c:v>09/fev</c:v>
                </c:pt>
                <c:pt idx="16">
                  <c:v>10/fev</c:v>
                </c:pt>
                <c:pt idx="17">
                  <c:v>11/fev</c:v>
                </c:pt>
                <c:pt idx="18">
                  <c:v>12/fev</c:v>
                </c:pt>
              </c:strCache>
            </c:strRef>
          </c:cat>
          <c:val>
            <c:numRef>
              <c:f>Planilha1!$B$2:$U$2</c:f>
            </c:numRef>
          </c:val>
          <c:extLst>
            <c:ext xmlns:c16="http://schemas.microsoft.com/office/drawing/2014/chart" uri="{C3380CC4-5D6E-409C-BE32-E72D297353CC}">
              <c16:uniqueId val="{00000000-4044-437C-9F76-2C823CA51031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Carteira de pedidos ADDE (Em Dias)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Planilha1!$B$1:$U$1</c:f>
              <c:strCache>
                <c:ptCount val="19"/>
                <c:pt idx="0">
                  <c:v>19-jan</c:v>
                </c:pt>
                <c:pt idx="1">
                  <c:v>20-jan</c:v>
                </c:pt>
                <c:pt idx="2">
                  <c:v>21-jan</c:v>
                </c:pt>
                <c:pt idx="3">
                  <c:v>22-jan</c:v>
                </c:pt>
                <c:pt idx="4">
                  <c:v>25-jan</c:v>
                </c:pt>
                <c:pt idx="5">
                  <c:v>26-jan</c:v>
                </c:pt>
                <c:pt idx="6">
                  <c:v>27-jan</c:v>
                </c:pt>
                <c:pt idx="7">
                  <c:v>28-jan</c:v>
                </c:pt>
                <c:pt idx="8">
                  <c:v>29-jan</c:v>
                </c:pt>
                <c:pt idx="9">
                  <c:v>31/jan</c:v>
                </c:pt>
                <c:pt idx="10">
                  <c:v>02/fev</c:v>
                </c:pt>
                <c:pt idx="11">
                  <c:v>03/fev</c:v>
                </c:pt>
                <c:pt idx="12">
                  <c:v>04/fev</c:v>
                </c:pt>
                <c:pt idx="13">
                  <c:v>05/fev</c:v>
                </c:pt>
                <c:pt idx="14">
                  <c:v>06/fev</c:v>
                </c:pt>
                <c:pt idx="15">
                  <c:v>09/fev</c:v>
                </c:pt>
                <c:pt idx="16">
                  <c:v>10/fev</c:v>
                </c:pt>
                <c:pt idx="17">
                  <c:v>11/fev</c:v>
                </c:pt>
                <c:pt idx="18">
                  <c:v>12/fev</c:v>
                </c:pt>
              </c:strCache>
            </c:strRef>
          </c:cat>
          <c:val>
            <c:numRef>
              <c:f>Planilha1!$B$3:$U$3</c:f>
              <c:numCache>
                <c:formatCode>General</c:formatCode>
                <c:ptCount val="19"/>
                <c:pt idx="0" formatCode="0">
                  <c:v>87</c:v>
                </c:pt>
                <c:pt idx="5" formatCode="0">
                  <c:v>64</c:v>
                </c:pt>
                <c:pt idx="6">
                  <c:v>62</c:v>
                </c:pt>
                <c:pt idx="7">
                  <c:v>59</c:v>
                </c:pt>
                <c:pt idx="8">
                  <c:v>57</c:v>
                </c:pt>
                <c:pt idx="9">
                  <c:v>54</c:v>
                </c:pt>
                <c:pt idx="10">
                  <c:v>48</c:v>
                </c:pt>
                <c:pt idx="11">
                  <c:v>46</c:v>
                </c:pt>
                <c:pt idx="12">
                  <c:v>45</c:v>
                </c:pt>
                <c:pt idx="13">
                  <c:v>44</c:v>
                </c:pt>
                <c:pt idx="14">
                  <c:v>43</c:v>
                </c:pt>
                <c:pt idx="15">
                  <c:v>44</c:v>
                </c:pt>
                <c:pt idx="16">
                  <c:v>43</c:v>
                </c:pt>
                <c:pt idx="17">
                  <c:v>41</c:v>
                </c:pt>
                <c:pt idx="18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44-437C-9F76-2C823CA510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255296"/>
        <c:axId val="514258248"/>
      </c:barChart>
      <c:catAx>
        <c:axId val="51425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258248"/>
        <c:crosses val="autoZero"/>
        <c:auto val="1"/>
        <c:lblAlgn val="ctr"/>
        <c:lblOffset val="100"/>
        <c:noMultiLvlLbl val="0"/>
      </c:catAx>
      <c:valAx>
        <c:axId val="51425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25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5:45.3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11783 10813 0,'17'0'188,"1"0"-173,0-18-15,17 18 16,18 0-1,-35 0-15,17 0 16,0 0 0,-17 0-1,17 0 1,0 0 0,36 0 15,17 0-16,18 0 1,-18 0 0,-17 0-1,17 0 1,0 0 0,-53 0-1,-17 0 1,17 0-1,0 0 1,18 0 0,18 0-1,0 0 1,-19 0 0,-16 0 15,17 0-16,0 0 1,17 0 0,54 0-1,-72 0 1,19 0 0,0 0-1,-36 18 1,-17-1-1,-1-17 1,1 0 0,17 0-1,36 0 1,-36 0 0,18-17 15,0-1-16,-36 18 48,1-18-63,0 18 16,-1 0-1,1 0 1,0 0-1,-1 0 1,36 0 0,0 0-1,-35-17 1,-1 17-16,1-18 16,35 18 15,-18 0-16,-17 0 1,-1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5:48.4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10037 11359 0,'17'-17'125,"1"17"-110,35 0 1,17 17-1,54 36 1,-18-17 0,52-36-1,142 0 1,124 0 0,-72 0-1,-105 0 1,-88 0-1,-18 0 17,-88 0-32,88 0 15,-35 0 1,-18 0 0,-35 0-1,0 0 1,-35 0-1,35 0 1,-1 0 0,19 0-1,-36 0 1,1 0 0,-19 0-1,19 0 1,-19 0 15,18 0 0,1 0-15,17 0 0,-36 0 359,1 0-375,0 0 15,-1 0-15,18 0 16,18 0-1,36 0 17,52 0-17,17 0 1,1 0 0,-53 0-1,-35 0-15,-19 0 16,1 0-1,0 0 1,-17 0 0,17 0-1,17 0 1,-17 0 0,0 0-1,0 0 1,0 0-1,0 0 17,-36 0-17,19 0 1,-19 0 0,1 0-1,-1 0 1,1 0-1,0 0 17,-1 0-17,19 0 1,-19 0 0,1 0-1,0 0 1,17 0-1,-17-18 1,-1 18 0,18-18-1,-17 18 1,0 0 0,17 0-1,0 0 16,1 0-15,-19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5:52.9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11924 11924 0,'-18'0'125,"36"0"-110,17 0 1,0 18-16,18-18 16,36 17-1,-1-17 1,-35 0-1,-18 0 1,0 0 0,36 0-1,-36 0-15,53 0 32,0 0-17,-17 0 1,-18 0-1,-18 0 1,-17 0 0,-1 0 15,1 0-15,17 0-1,-17 0 1,0 0 31,-1 0-32,1 0-15,17 0 16,-17 0 15,0 0 16,-1 0-31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5:54.59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10001 12577 0,'18'0'62,"0"0"-46,17 0 0,-18 0-1,54 0 1,52 0 0,1 0-1,-1 0 16,-70 0-15,-35 0 0,0 0-1,-1 0 1,1 0 15,0 0-15,-1 0-1,1 0 1,17 0 0,-17 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13.4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13899 6297 0,'-17'0'63,"34"0"-48,1 0-15,0 0 16,17 0 0,0 0-1,18 0 1,-35 0 0,17 0-1,36 0 1,-1 0-1,-17 0 1,53 0 0,-88 0-16,52 0 15,1 0 1,-18 0 0,0 0-1,-18 0 1,18 0 15,0 0-15,0 0-1,35 0 1,35 0 0,-35 0-1,-17 0 1,0 0-1,-19 0 1,1 0 0,-17 0-1,34 0 1,-17 0 0,18 0-1,-1 0 1,18 0 15,1 0-15,-54 0-1,-17 0 126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15.8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11624 6791 0,'18'0'78,"-1"0"-62,19 0-1,-1 0-15,0 18 16,18-18 0,18 0-1,-18 0 1,17 0-1,-17 0-15,88 0 16,-17 0 15,-1 0-15,18 0 0,0 0-1,18 0 1,17 0-1,1 0 1,-54 0 0,-52 0-1,-54 0 1,72 0 0,-19 0-1,18 0 1,-17 0-1,0 0 17,-36 0-17,0 0 1,0 0 0,-17 0-1,17 0 1,36 0-1,-1 0 1,-34 0 0,-19 0 62,1 0 94,17 0-172,-17 0 15,0 0 110,-1 0-109,1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17.0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15875 6738 0,'18'0'31,"-1"0"-31,1 0 16,17 0-1,36 0 1,-18 0 0,-18 0-1,18 0 1,-18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18.9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11642 7250 0,'17'0'47,"1"0"-32,0 0-15,17 0 16,-17 0 15,34 0-15,19 0-1,17 0 1,18 0 0,-71 0-16,18 0 15,53 0 1,-71 0 0,1 0-1,34 0 1,18 0-1,1 0 1,-19 0 0,18 0-1,-17 0 1,-36 0 15,0 0-15,-17 0 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33.7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16351 14852 0,'18'0'47,"17"0"-31,-17 0-16,-1 0 16,1 0-1,0 0-15,-1 0 16,19 0-1,34 0 17,36 0-17,-35 0 1,-18 0 0,-18 0-1,18 0 1,0 0-1,-18 0-15,18 0 16,0 0 0,35 0-1,-18 0 1,19 0 0,-19 0-1,18 0 1,1 0-1,-19 0 17,-35 0-17,36 0 1,-18 0 0,53 0-1,-71 0 1,0 0-1,-17 0 1,35 0 0,17 0-1,1 0 1,-18 0 0,0 0-1,-18 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36.19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19826 15328 0,'0'-17'47,"18"17"-31,-1 0-1,1 0 1,0 0-16,17 0 15,-17 0 1,17 0 0,-17 0-1,-1-18 17,1 18-17,-1 0 1,19-18-1,17 18 1,-18 0 0,0 0-1,0 0 1,-17 0 0,17 0-1,1 0 1,-19 0-1,36 0 1,35 0 0,-70 0 15,17 0-15,-17 0-1,17-17 1,18-1-1,-35 0 17,-1 18-17,19-17 1,-1 17 0,-17 0-1,-1 0 1,1 0-1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46.6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13494 16845 0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51.91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18556 15840 0,'18'0'156,"-1"0"-156,1 0 16,0 0 0,70 0-1,0 0 1,-35 0-16,0 0 15,-35 0 17,-1 0-17,18 0 1,36 0 0,0 0-1,-19 0 1,1 0 15,0 0-15,36 0-1,16 0 1,72 0 0,-124 0-1,-18 0 1,18 0-1,17 0 1,36 0 0,106 0-1,17 0 1,-105 0 0,-36 0-1,18 0 1,0 0-1,-54 0 1,72 0 0,-71 0-1,-36 0 48,1 0-48,0 0-15,-1 0 16,36 0 0,18 0-1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54.3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11624 16245 0,'-18'0'63,"36"-17"-32,0 17-31,17-18 16,0 18-1,-17 0 1,17 0 15,0 0-15,1 0 0,70 0-1,-54 0 1,19 0-16,-18 0 15,53 0 1,0 0 0,-18 0-1,35 0 1,-35 0 0,18 0-1,0 0 1,0 0-1,0 0 1,-18 0 15,-53 0-31,1 0 16,87 0 0,-35 0-1,36 0 1,-18 0-1,-1 0 1,19 0 0,-54 0-1,-34 0 1,17 0 0,-1 0-1,1 0 1,0 0-1,18 0 1,-18 0 15,17 0-15,1 0 0,-53 0 62,-1 0-78,1 0 15,17 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7:59.34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13388 16669 0,'35'0'94,"0"0"-79,-17 0-15,17 0 16,18 0-1,-17 0-15,34 0 16,18 0 0,-17 0-1,-1 0 1,19 0 0,-19 0-1,-35 0 1,36 0-1,-18 0 1,18 0 0,-19 0-1,54 0 1,18 0 15,-18 0-15,-36 0-1,1 0 1,-36 0 0,18 0-1,17 0 1,1 0 0,0 0-1,-19 0 1,19 0-1,0 0 1,-1 0 0,-35 0-1,18 0 1,18 0 15,17 0-15,18 0-1,-18 0 1,-17 0 0,-18 0-1,-1 0 1,-16 0 0,17 0-1,-36 0-15,1 0 16,35 0-1,0 0 1,-18 0 0,18 0-1,35 0 1,-17 0 0,-1 0 15,1 0-16,-36 0 1,18 0 0,18 0-1,52 0 1,-52 0 0,-1 0-1,-17 0 1,18 0-1,-18 0 1,-1 0 0,-16 0-1,34 0 1,-17 0 15,18 0-15,-36 0-1,53 0 1,-17 0 0,-1 0-1,19 0 1,-54 0 0,0 0-1,0 0 1,-17 0-1,17 0 1,1 0 0,-1 0-1,0 0 1,0 0 0,36 0 15,0 0-16,17 0 1,0 0 0,0 0-1,-17 0 1,17 0 0,18 0-1,-71 0 1,18 0-1,-18 0 1,-17 0 0,35 0-1,35 0 1,-70 0 0,17 0 15,0 0-16,-17 0 1,35 0 0,35 0-1,-18 0 1,1 0 0,-36 0-1,1 0 1,-1 0-1,18 0 1,-36 0 0,19 0-1,-1 0 1,-17 0 0,34 0 15,1 0-16,-17 0 1,52 0 0,35 0-1,-17 0 1,-35 0 0,-18 0-1,-36 0 1,19 0-1,16 0 1,-16 0 0,-19 0-1,1 0 63,0 0 63,-1 0-141,1 0 16,0 0-16,-1 0 47,1 0-32,0 0 1,-1 0-1,1 0 1,-1 0 390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8:01.9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11695 17321 0,'17'0'16,"1"0"-16,0 0 46,-1 0-30,1 0 0,-1 0-16,1 0 15,70 0 1,18 0 0,35 0-1,0 0 1,18 0-1,0 0 17,-106 0-32,88 0 15,-18 0 1,71 0 0,-17 0-1,123 0 1,-18 0-1,0 0 1,-106 0 0,-70 0-1,-53 0 1,-18 0 0,54 0-1,52 0 1,123 0 15,-105 0-15,-53 0-1,0 0 1,-53 0 0,17 0-1,18 0 1,1 0-1,-19 0 1,1 0 0,17 0-1,0 0 1,-53 0-16,36 0 16,0 0-1,-19 0 1,-16 0-1,34 0 17,1 0-17,-18 0 1,-36 0 0,19 0-1,34 0 1,1 0-1,-36 0 1,53 0 0,0 0-1,-17 0 1,-36 0 15,1 0-15,-19 0 31,1 0-32,-1 0 1,1 0 0,17 0-1,-17 0 48,0 0-48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8:22.0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31485 9737 0,'18'0'141,"0"0"-126,17 0-15,0 0 16,18 0-1,-18 0 1,-17 0-16,17 0 16,-17-18-1,17 18 1,18 0 0,-18 0-1,1 0 16,17 0-15,-18 0 0,-17 0-1,-36 0 220,0 0-220,1 0-15,-19 0 16,19 0 0,-1 18-1,-17-18 1,0 17-1,-1 19 1,19-19 0,-19 1-1,19-18 1,-19 18 0,1 17-1,-18-18 1,18-17 203,17 18-219,-17 0 15,35-1 1,-18-17-1,1 0 189,34 0-189,1 0 1,0 0-16,17 0 15,-17 0 1,17 0 0,-35 18-1,35-18 1,0 18 0,36-1-1,-36-17 1,-17 0-1,0 0 17,-1 0-32,1 0 15,-1 0 142,1 0-157,0 0 31,-1 0 31,1 0-62,0 0 16,-18 18 203,0 0-204,-18-1-15,-17 1 16,17-1-16,-17-17 16,0 18-1,-1 0 1,19-1 46,-1 1-46,-35-18 0,35 0-1,-17 0 1,18 18-1,-19-1 17,19-17 46,-1 0-63,36 0 235,17 18-250,18-18 16,0 0 0,53 0-1,-54 0 1,1 0 0,-35 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8:23.6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31450 10213 0,'35'0'141,"-17"0"-125,17 0-16,1 0 15,52-18 1,18 1 0,-36 17-1,-52 0 79,-36 0-47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8:27.8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8696 9507 0,'18'0'46,"-1"0"-30,19 0 0,-1 0-1,0 0-15,18 0 32,-35 0-17,-1 0 1,36 0-1,-18 0 1,-17 0 0,-53 0 515,0 0-515,-1 18-1,1 0 16,17-18-15,1 17 0,-1-17-1,0 0-15,1 18 16,-36-18 15,-18 18-15,54-1-1,-19 18 1,36-17-16,-17-18 16,-1 18-1,18-1 1,0 1 62,-17 0-62,17-1 15,0 1-15,17-18-1,18 0 1,1 0-1,17 0 1,-18 0 0,18 0-1,-18 0 1,-17 0 0,-1 0-1,19 0 1,-1 0-1,-17 0 1,-1 0 15,1 0-31,17 0 32,0 0 14,-35 18-30,36-1 0,34 1-1,-52 0 110,-18-1-109,-35-17 0,-18 18-1,-53-1 1,35 1-1,1-18 1,17 18 0,-18 17-1,54-35 1,-1 0 0,-17 0-1,35 18-15,-36-1 16,-16 1-1,34-18 48,0 0-32,1 18-15,34-1 15,1-17-15,17 0-1,-17 0-15,17 18 16,0-1 0,36 1-1,-18-18 1,-36 0 31,1 0-16,0 0-31,17 0 16,-17 0 15,-1 0 141,1 0-157,17 0 1,-17 0-16,-1 0 16,1 0-1,0 0 1,-1 0-1,1 0 1,17 0 0,-17 0-1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8:47.55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13952 6438 0,'18'0'93,"17"-17"-93,-17 17 16,52 0 0,-34 0-1,34 0 1,36 0 0,18 0-1,-19 0 1,19 0-1,-1 0 1,107 0 0,-142 0-1,18 0 1,0 0 0,52 0 15,-17 0-16,1 0 1,-37 0 0,19 0-1,-18 0 1,0 0 0,-1 0-1,-16 0 1,-54 0-16,18 0 15,53 0 1,-1 0 0,-16 0-1,-19 0 1,-17 0 15,-35 0-15,-1 0-1,36 0 1,0 0 0,0 0-1,-18 0 17,1 0-17,-1 0 1,0 0-1,18 0 1,18 0 0,17 0-1,0 0 1,0 0 0,0 0-1,1 0 16,-19 0-15,-35 0-16,18 0 16,0 0-1,-17 0 1,17 0 0,52 0-1,36 0 1,1 0-1,-19 0 1,18 0 0,18 0-1,0 0 1,-1 0 0,19 0-1,-89 0 16,18 0-15,53 0 0,52 0-1,-17 0 1,-70 0 0,-18 0-1,-18 0 1,0 0-1,18 0 1,88 0 0,-53 0-1,-53 0 1,-17 0 0,-36 0 15,-17 0-16,35 0 1,35 0 0,-18 0-1,18 0 1,54 0 0,-37 0-1,-69 0 1,17 0 15,-18 0-15,-17 0-1,17 17 1,-18-17 312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8:53.4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11994 9613 0,'18'0'31,"0"0"-31,-1 0 16,1 0-1,0 0 1,-1 0 0,1 0-1,35 0 1,0 0-1,17 0 1,19 0 0,16 0-1,-16 0-15,16 0 16,36 0 0,-35 0-1,-17 0 1,34 0-1,0 0 1,19 0 15,16 0-15,-52 0 0,18 0-1,-54 0 1,18 0-1,18 0 1,0 0 0,0 0-1,17 0 1,-34 0 0,-19 0-1,1 0 1,17 0-1,0 0 1,-17 0 15,-18 0-15,-1 0 0,1 0-1,18 0 1,-18 0-1,17 0 1,19 0 0,52 0-1,17 0 1,-52 0 0,-53 0-1,-18 0 1,36 18-1,35-18 1,123 0 0,-35 0 15,-53 0-15,-53 0-1,1 0 1,-19 0-1,18 0 1,54 0 0,16 0-1,1 0 1,-35 0 0,17 0-1,17 0 1,-34 0-1,-18 0 1,-18 0 0,-18 0 15,1 0-15,0 0-1,17 0 1,53 0-1,-18 0 1,1 0 0,-36 0-1,0 0 1,18 0 0,-18 0-1,18 0 1,-35 0-1,-36 0 1,0 0 15,18 0-15,18 0 0,-1 0-1,-35 0 1,1 0-1,34 0 1,1 0 0,-36 0-1,18 0 1,18 0 0,34 0-1,-34 0 1,-53 0-1,35 0 1,-36 0 0,18 0 15,18 0-15,71 0-1,-89 0 1,0 0 15,1 0-15,-1 0-1,18 0 1,17 0 0,19 0-1,-36 0 1,17 0-1,36 0 1,53 0 0,-106 0-16,88 0 15,-18 0 17,-70 0-17,18 0 1,-18 0-1,17 0 1,1 0 0,-36 0-1,18 0 1,0 0 0,-36 0-1,1 0 1,17 0-1,18 0 1,18 0 0,-54 0 31,1 0-32,0 0 1,-1 0-1,-17-18 282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28.8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14676 12894 0,'0'0'0,"17"0"47,1 0-32,-18 18 1,35-18 0,0 0-1,-17 0 1,35 0 0,-18 0-16,36 0 15,-36 0 1,36 0-1,-18 0 1,17 0 0,-17 0-1,35 0 1,53 0 0,0 0-1,-70 0 1,-36 0 15,36 0-15,17 0-1,-17 0 1,17 0 0,0 0-1,-17 0 1,-1 0-1,1 0 1,-1 0 0,-17 0-1,18 0 1,-1 0 0,-17 0-1,71 0 1,-54 0-1,-17 0 17,18 0-17,-1 0 1,18 0 0,1 0-1,-1 0 1,18 0-1,-18 0 1,0 0 0,18 0-1,53 0 1,-71 0 0,-35 0-1,53 0 1,-18 0-1,18 0 17,52 0-17,-17 0 1,-35 0 0,18 0-1,-36 0 1,-53 0-16,0 0 15,71 0 1,-53 0-16,71 0 16,-36 0-1,0 0 1,0 0 0,0-36-1,18 19 1,-35-1-1,-36 0 17,18 18-17,18 0 1,-1 0 0,-35 0-1,-17 0 1,0 0 406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32.1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14852 12788 0,'0'0'0,"18"0"15,-1 0 16,19 0-15,-1 0 0,-18 0-1,1 0 1,0 0 0,17 0-1,0 0 1,71 0-1,-18 0 1,-52 0 0,-1 0-1,35 0 1,54 0 0,-1 0-1,18 0 1,1 0-1,-54 0 1,0 0 0,0 0-1,18 0 1,17 0 0,1 0-1,-1 0 1,1 0-1,-54 0 1,1 0 0,-36 0-1,36 0 17,-18 0-17,-18 0 1,18 0-1,35 0 1,-35 0 0,0 0-1,35 0 1,71 0 0,-71 0-1,-35 0 1,0 0-1,0 0 1,0 0 0,70 0-1,1 0 17,-18 0-17,-18 0 1,0 0-1,53 0 1,-17 0 0,-1 0-1,-88 0 1,1 0 0,-19 0-1,36 0 1,35 0-1,0 0 1,-17 0 0,0 0-1,-1 0 17,-35 0-17,1 0 1,17 0-1,17 0 1,-35 0 0,18 0-1,0 0 1,-35 0 0,0 0 15,17 0-16,18 0 1,35 0 0,-35 0-1,-18 0-15,-17 0 47,-1 0-31,19 0-1,-1 0 1,-17 0 0,17 18-1,-17-18 17,-18 17-32,0 1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36.0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11501 12771 0,'-18'0'47,"36"0"16,17 0-48,-18 0 1,54 0 0,-18 0-1,70 0 1,19 0 0,-37 0-1,1 0 1,18 0-1,-18 0 1,-18 0-16,-18 0 16,265 0-1,-193 0 1,16 0 0,-17 0-1,-17 0 16,-36 0-15,-17 0 0,-18 0-1,35 0 1,53 0 0,0 0-1,-53 0 1,18 0-1,-53 0 1,-18 0 0,18 0-1,18 0 1,-36 0 0,-17 0 30,-1 0-30,1 0 0,-1 0-1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41.9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17533 3528 0,'-18'0'94,"36"0"-78,17 0-16,1 0 15,87 17 1,-35 1-16,53 17 15,18-17 1,0-18 0,0 0-1,-54 0 17,1 0-17,-88 0 1,17 0-1,1 0 1,-19 0 47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42.6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17709 3404 0,'0'-17'47,"53"17"-16,0 0-15,35 17-16,36 36 16,70-17-1,-35-19 1,-124-17 0,53 0-1,-17 0 1,-36 0-1,-17 0 1,17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43.7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18450 4251 0,'0'18'47,"18"-18"-31,0 0-16,-1 0 15,54 0 1,35 0 0,-1-53-1,1 17 1,35 1 0,-88 18-16,53 17 31,-53 0-16,0 0 1,0 0 0,-35 0-1,34 0 1,1 0 0,-35 0 62,-18-18-63,18 18-15,-18-18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45.0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18503 4145 0,'18'0'47,"-1"0"-32,1 0-15,0 0 16,35 0-1,53 0 1,-71 0 0,18 0-1,53 0 1,35 0 0,-36 0-1,-16 0 16,-36 0-15,-18 0 0,-17 0 46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46.2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18733 4322 0,'52'0'32,"-34"0"-32,0 0 15,17 0 1,18 0 0,-18 0-1,18 0 1,-18 0 15,18 0-15,0 0-1,-18 0 1,1 0 0,-19 0 30,1 0-30,0 0 0,-1 0-16,1 0 93,0 0-77,-1 0 0,19 0-1,-19 0 1,1 0 0,-1-18 46,1 18-62,0 0 16,-1 0-1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49.2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8590 13847 0,'0'-18'31,"18"18"-16,-1 0 1,54 0 0,0 0-1,17 0 1,35 0 0,-105 0-1,-1 0-15,36 0 31,-17 0-15,-1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29:50.2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8731 13899 0,'18'0'110,"17"0"-95,-17 0-15,-1 18 16,54-18-1,0 18 1,-19-1 0,-16-17-1,17 0 1,-36 0 0,19 0-1,-19 0 1,1 0-16,17 0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0:19.2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25964 15699 0,'0'0'0,"18"0"15,0 0-15,-1 0 63,1 0-48,17 0 1,1 0 0,-19 0-1,71 0 1,1 0-1,16 0 1,-52 0 0,-17 0-1,17 0 1,-18 0 0,53 0-1,-53 0-15,89 0 16,-18 0-1,-18 0 17,35 0-17,-17 0 1,-35 0 0,-1 0-1,18 0 1,18 0-1,53 0 1,-18 0 0,-35 0-1,0 0 1,-71 0 0,36 0-1,34 0 1,54 0-1,0 0 17,-18 0-17,-88 0 1,18 0 0,-19 0-1,54 0 1,176 0-1,-105 0 1,-36 0 0,-53 0-1,0 0 1,-17 0 0,-1 0-1,-17 0 1,0 0-1,0 0 1,-17 0 15,16 0-15,1 0 0,36 0-1,-37 0 1,-34 0-1,53 0 1,17 0 0,0 0-1,18 0 1,-18 0 0,-53 0-1,18 0 1,-35 0-1,17 0 17,-17 0-17,17 0 1,0 0 0,-17 0-1,0 0 32,-1 0-47,19 0 16,-1 0-1,-18 0 1,1 0 31,0 0-32,-1 0-15,19 0 16,-19 0 0,1 0 140,0 0-15,-1 0-141,1 0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0:33.4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18503 15487 0,'18'0'125,"-1"0"-125,1 0 16,0 0 0,-1 18-1,19-1 1,-1-17 0,-17 0-16,17 0 15,-17 0 1,17 0-1,0 0 1,18 0 0,18 0 15,-19 0-15,1 0-1,-35 0 1,17 0-1,1 0 1,-1 0 0,35 0-1,1 0 1,-18 0 0,0 0-1,0 0 1,17 0-1,18 0 1,1 0 0,-1 0-1,-18 0 17,1 0-17,-18 0 1,35 0-1,-17 0 1,17 0 0,18 0-1,-1 0 1,-69 0 0,34 0-1,-17 0 1,18 0-1,-18 0 1,17 0 0,18 0-1,36 0 17,-18 0-17,-53 0 1,17 0-1,18 0 1,1 0 0,34 0-1,-17 0 1,17 0 0,-17 0-1,18 0 1,-18 0-1,-1 0 1,19 0 0,-54 0-1,19 0 1,-1 0 15,18 0-15,-1 0-1,54 0 1,0 0 0,-71 0-1,-35 0 1,0 0 0,0 0-1,70 0 1,-52 0-1,-18 0 1,0 0 0,-18 0 15,0 0-15,1 0 15,17 0-16,-1 0 1,19 0 0,-36 0-1,36 0 1,-36 0-16,18 0 16,18 0-1,-19 0 1,-16 0-1,-1 0 1,0 0 0,-17 0-1,35 0 1,-18 0 15,-17 0-15,35 0-1,0 0 1,-18 0 0,18 0-1,0 0 1,-36 0 0,19 0-1,-1 0 1,0 0-1,0 0 1,-17 0 0,17 0-1,-17 0 1,17 0 15,18 0-15,-35 0-1,17 0 1,-17 0 0,-1 0-1,1 0 1,0 0 0,-1 0-1,19 0 1,-19 0-1,1 0 17,0 0-17,-1 0 1,1 0 0,-1 0 15,1 0 391,0 0-391,-1 18 344,1-18-359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0:43.7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10971 15663 0,'0'0'0,"18"0"15,0 0 1,-1 0 0,1 0-16,0 18 15,35-18 1,-1 0 0,-16 0-1,34 0 1,1 0-1,35 0 1,52 0 0,-16 0-1,69 0 1,-87 0 15,-1 0-15,18 0-1,-35 0 1,0 0 0,-18 0-1,0 0 1,18 0 0,-18 0-1,-17 0 1,-18 0-1,35 0 1,35 0 0,-34 0-1,-19 0 1,-52 0 0,35 0 15,-18 0-16,-17 0 1,17 0 0,36 0-1,-19 0 1,1 0 0,71 0-1,-54 0 1,1 0-1,35 0 1,0 0 0,-18 0-1,-18 0 1,19 0 0,-1 0 15,18 0-16,-18 0 1,35 0 0,-17 0-1,18 0 1,52 0 0,-53 0-1,-34 0 1,-19 0-1,1 0 1,-36 0 0,0 0-1,-17 0 32,17 0-31,0 0-1,18 0 1,36 0 0,-19 0-1,-17 0 1,0 0 0,0 0-1,17 0 1,1 0-1,52 0 1,1 0 0,17 0-1,0 0 1,-35 0 0,-35 0-1,-36 0 1,-18 0-1,19 0 1,-1 0 0,-17 0 15,-1 0-15,19 0-1,-1 0 1,53 0-1,0 0 1,-17 0 0,-36 0-1,-17 0 1,-1 0-16,19 0 31,-1 0-15,-17 0 93,-1 0-93,1 0 15,-1 0 0,1 0 47,0 0-78,-1 0 32,1 0-17,0 0 32,-1 0-47,1 0 16,0 0 140,-1 0-156,1 0 406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0:49.9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26176 10742 0,'18'0'172,"-1"0"-172,1 0 16,0 0-16,-1 0 31,19 0-31,-1 0 31,0 0-15,-17 0-1,-1 0-15,19 0 16,87 0 0,-52 0-1,-1 0 1,-17 0 0,0 0-1,-18 0 1,1 0-1,-1 0 1,18 0 0,17 0 15,1 0-15,-18 0-1,17 0 1,-17-18-1,-17 18 1,17 0 0,17 0-1,-35 0 1,36 0 0,52 0-1,-17 0 1,35 0-1,-35 0 1,-18 0 0,36 0-1,-36 0 17,0 0-17,-17 0 1,17 0-1,-17 0 1,-1 0 0,1 0-1,-1 0 1,1 0 0,-1 0-1,54 0 1,35 0-1,-142 0 1,18 0 0,1 0 15,-19 0-15,36 0-1,-17 0 1,-19 0-1,36 0 1,-18 0 0,1 0-1,17 0 1,52 0 0,-16 0-1,-1 0 1,-35 0-1,-18 0 1,-17 0 0,-1 0-1,19 0 17,17 0-17,-36 0 1,18 0-1,18 0 1,0 0 0,88 0-1,-35 0 1,-18 0 0,1 0-1,-36 0 1,17 0-1,1 0 1,17 0 0,-35 0-1,0 0 17,0 0-17,-18 0 1,71 0-1,-89 0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0:57.55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18821 10160 0,'35'0'265,"0"18"-265,1-18 16,-1 0-16,35 0 15,-52 0 1,35 0 15,17 0-15,-17 0 0,-35 0-1,17 0 1,18 0-1,-35 0 1,17 0 0,-17 0-16,17 0 15,18 0 1,18 0 0,-1 0-1,1 0 1,-1 0-1,1 0 17,-18 0-17,0 0 1,17 0 0,-35 0-16,1 0 15,34 0 1,1 0-1,-18 0 1,-36 0 0,1 0-1,17 0 1,1 0 0,34 0-1,18 0 1,-70 0-1,35 0 1,0 0 15,35 0-15,0 0 0,18 0-1,-53 0 1,0 0-1,17 0 1,1 0 0,-18 0-1,-18 0 1,53 0 0,1 0-1,-1 0 1,18 0-1,-1 0 1,19 0 15,-36 0-15,-17 0 0,17 0-1,-18 0 1,1 0-1,17 0 1,0 0 0,-17 0-1,17 0 1,-17 0 0,17 0-1,18 0 1,-36 0-1,-17 0 1,18 0 15,-1 0-15,1 0 0,-1 0-1,-34 0 1,69 0-1,-52 0 1,53 0 0,-35 0-1,-1 0 1,1 0 0,-1 0-1,-34 0 1,17 0-1,0 0 1,-18 0 15,35 0-15,1 0 0,-36 0-1,-17 0 1,17 0 15,-17 0-31,35 0 16,-18 0-1,0 0 1,1 0 0,-1 0-1,0 0 1,0 0-1,36 0 1,-36 0 15,-17 0 1,-1 0-17,1 0-15,17 0 16,1 0-1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1:01.4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11359 8996 0,'0'-18'16,"18"18"-1,0 0 1,-1 0-16,36 0 16,35 0-1,18 0 1,0 0-1,0 0 1,-53 0 0,17 0-1,54 0 17,35 0-17,105 0 1,-123 0-1,-105 0 1,-1 0 0,0 0-1,71 0 1,18 0 0,-1 0-1,-35 0 1,0 0-1,18 0 1,18 0 0,17 0-1,106 0 1,-106 0 0,-71 0 15,-17 0-16,53 0 1,35 0 0,36 0-1,17 0 1,-36 0 0,-69 0-1,-19 0 1,1 0-1,-36 0-15,36 0 16,140 0 0,-87 0-1,-18 0 1,-18 0 15,53 0-15,35 0-1,-17 0 1,-36 0 0,-52 0-1,-36 0 1,18 0 0,18 0-1,52 0 1,-35 0-1,-35 0 1,-17 0 0,34 0-1,18 0 1,-17 0 15,-1 0-15,-34 0-1,17 0 1,-36 0 31,19 0-31,-19 0-16,19 0 15,-19 0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1:36.1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11536 8837 0,'17'0'125,"1"0"-109,17 18-16,36-18 16,52 35-1,-17-35 1,-18 0-1,1 0 1,52 0 0,88 0 15,-53 0-15,-17 0-1,-18 0 1,-17 0-1,-71 0 1,35 0 0,18 0-1,0 0 1,35 0 0,35 0-1,-17 0 1,-36 0-1,-70 0-15,18 0 16,-36 0 0,36 0 15,17 0-15,0 0-1,0 0 1,36 0-1,17 0 1,-35 0 0,-1 0-1,19 0 1,-18 0 0,70 0-1,-70 0 1,17 0-1,1 0 1,-36 0 0,36 0 15,-36 0-15,18 0-1,52 0 1,-34 0-1,-18 0 1,-18 0 0,88 0-1,-70 0 1,18 0 0,-36 0-1,-18 0 1,-34 0-1,-1 0 1,0 0 0,0 0 15,-17 0-15,35 0-1,35 0 1,53 0-1,-35 0 1,-71 0 0,1 0-1,17 0 1,-18 0 0,53 0-1,53 0 1,18 0-1,-18 0 1,-35 0 0,-36 0 15,19 0-15,-54 0-1,0 0 1,18 0-1,-18 0 1,-17 0 0,53 0-1,-19 0 1,-16 0 0,52 0-1,35 0 1,-70 0-1,-35 0 32,0 0-47,35 0 32,17 0-17,-52 0 1,17 0 31,0 0-47,-17 0 15,0 0 1,-1 0 125,1 0-126,-1 0-15,1 0 16,0 0-1,35 0 1,35 0 0,-35 0-1,-36 0 63,1 0-62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1:41.8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12030 5680 0,'17'0'141,"54"-18"-126,-1 18-15,72 0 16,105 0 0,-18 0-1,-141 0 1,0 0-1,0 0 1,71 0 0,53 0-1,35 0 1,-18 0 0,-88 0-1,-17 0 1,17 0 15,-53 0-31,71 0 16,17 0-1,-17 0 1,0 0 0,-1 0-1,1 0 1,53 0-1,70 0 1,-17 0 0,-107 0-1,19 0 1,17 0 0,159 0-1,-71 0 1,88 0 15,18 0-15,-35 0-1,-35 0 1,-160 0 0,-34 0-1,-18 0 1,35 0-1,35 0 1,-17 0 0,88 0-1,-141 0 1,-18 0 0,0 0-1,-35 0 16,-35 0-15,-1 0 31,1 0-31,17 0-1,-17 0 1,-1 0-1,1 0 1,17 0 0,53 0-1,1 0 1,-19 0 0,-52 0-1,35 0 1,0 0-1,-36 0 79,1 0-78,17 0 62,-17 0-62,0 0-1,-1 0-15,1 0 16,17 0-1,-17 0 48,-1 0-16,1 0-47,0 0 15,70 18 1,-18-1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1:44.2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12065 5433 0,'18'0'47,"-1"0"-47,1 0 16,35 0-16,194 0 15,106 0 1,70 0-1,0 0 1,36 0 0,-36 0 15,-70 0-15,-36 0-1,54 0 1,-54 0-1,-211 0-15,35 0 16,-17 0 0,35 0-1,-1 0 1,-34 0 0,-1 0-1,18 0 1,18 0-1,35 0 17,-35 0-17,0 0 1,70 0 0,-70 0-1,-1 0 1,-16 0-1,34 0 1,18 0 0,53 0-1,0 0 1,0 0 0,-18 0-1,-17 0 1,-124 0-1,-35 0 1,106 0 15,-18 0-15,0 0 0,-71 0-1,-34 0 1,-1 0-1,0 0 1,1 0 0,-19 0-1,36 0 1,35 0 0,106 0-1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2:04.0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18221 9278 0,'18'0'203,"-1"0"-188,1 0-15,0 0 16,-1 0 0,1 0-1,17 0 1,0 0 0,1 0-1,-19 0-15,1 0 16,17 0-1,-17 0 1,17 0 15,0 0-15,-17 0 0,0 0-1,17 0 1,0 0-1,-17 0 1,17 0 0,0 0-1,1 0 1,-1 0 0,0 0-1,-17 0 1,17 0-1,0 0 1,-17 0 0,0 0 15,17 0-15,0 0-1,-17 18 1,0-18 15,-1 0 0,1 0 16,-1 0-31,1 0-1,0 0-15,-1 0 16,19 0 0,-19 0 15,19 0-15,-19 0-1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2:19.2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5292 10283 0,'17'0'250,"19"0"-234,-1 0-16,53 0 16,-70 0-1,35 0 1,-18 0 15,-17 0-15,17 0-1,0 0 1,-17 0 0,17 0-1,0 0 1,-17 0-1,17 0 1,-17 0 15,-1 0-15,1 0-16,17 0 16,18 0-1,-17 0 1,-19 0 15,1 0-15,0 0-1,17 0 1,0 0 0,-17 0-1,35 18 1,-18 0-1,0-18 1,18 0 0,-35 0-1,-1 0 17,1 0-1,0 0-31,17 0 31,-17 0 47,-1 0-62,1 0 203,-1 0-219,1 0 15,0 17-15,17-17 16,36 36-1,-54-19 1,1-17 0,0 0-16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2:22.9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8079 11765 0,'17'-17'141,"19"-1"-141,-19 18 15,54 18 1,17 17-1,35 0 1,-70-35 0,0 0-1,0 0 1,18 0 0,-36 0-16,36 0 15,-19 0 1,1 0-1,-17 0 1,-19 0 15,36 0-15,-18 0 0,-17 0-1,17 0 1,18 0-1,-17 0 1,-19 0 0,19 0-1,-1 0 1,-18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2:32.82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24994 15752 0,'53'0'219,"-17"17"-204,52-17-15,-35 0 16,0 0-1,35 0 1,-18 0-16,-17 0 16,18 0-1,52 0 1,1 0 0,34 0-1,1 0 1,-35 0-1,-36 0 1,0 0 15,-17 0-15,17 0 0,-18 0-1,19 0 1,52 0-1,-18 0 1,-17 0 0,-18 0-1,0 0 1,1 0 0,34 0-1,-35 0 1,0 0-1,-17 0 1,-18 0 0,-35 0 15,34 0-15,-16 0-1,-19 0 1,36 0-1,18 0 1,-1 0 0,-34 0-1,34 0 1,-17 0 0,0 0-1,-18 0 16,1 0-15,-1 0-16,-17 0 47,-1 0-31,1 0-1,-1 0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00.37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4657 6738 0,'0'-18'125,"17"1"-109,1 17-16,17 0 15,71 0 1,0 0 15,-18 0-15,-35 0-1,-18 0 1,1 0 0,-1 0-1,18 0 1,0 0-1,17 0 1,36 0 0,18 0-1,-36 0 1,-35 0 0,-36 0-1,54 0 1,35 0-1,0 0 17,-18 0-17,-53 0 1,36 0 0,-19 0-1,1 0 1,18 0-1,-18 0 1,0 0 0,-36 0-1,19 0 1,17 0 0,-36 0-1,19 0 1,34 0 15,18 0-15,-35 0-16,106 0 15,0 0 1,-89 0 0,-52 0 30,0 0-30,-1 0 0,1 0-1,-1 0 1,1 0 0,17 0-1,1 0-15,17 0 16,-18 0 46,-18 0-46,1 0 0,35 0-1,18 0 1,-54 0 31,1 0-47,-1 0 15,1 0-15,0 0 235,-1 0-235,1 0 15,0 0 1,17 0-16,-17 0 62,-1 17-62,1 1 16,-18 0 47,0-1-63,-35-17 31,-18 0-16,35 0 1,0 0 15,1 0-31,-1 0 16,-17 0 0,-36-17-1,1-36 1,-18 35-1,-18-35 1,-53 36 15,53-1-31,-141 18 16,-17 0 0,140 0-1,36 0 1,35 0-1,18 0 1,-1 0 0,19 0-1,-36 0 1,-35 0 0,0 0-1,-89 0 1,71 0-1,-17 0 1,35 0 15,17 0-15,53 0 0,-17 0-1,-18 0 1,-35 0-1,17 0 1,36 0 0,-18 0-1,0 0 1,18 0 0,17 0-1,-17 0 1,18 0 62,-1 0-78,0 0 47,-17 0 93,17 0-124,-17 0-16,-18 0 16,18 0-16,-53 0 31,70 0 235,71 18-251,35 17 1,106 18-1,0-18 1,-35-17 0,0-18-1,-1 0 1,1 0 0,-53 0-1,35 0 1,-53 0-1,-17 0 1,-36 0-16,36 0 31,17 0-15,35 0 0,-17 0-1,35 0 1,36 0-1,34 0 1,-17 0 0,-105 0-1,-72 0 1,36 0 0,18 0-1,-36 17 1,71 19-1,0-19 1,-71-17 78,-17 0-94,-36 0 15,0 0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07.70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8378 3739 0,'0'18'63,"0"0"-63,18-18 15,0 0 1,17 17-16,-17-17 15,140 36 1,-87-36 0,0 0-1,-36 0 1,71 0 0,-1 0-1,54 0 16,-18 0-15,-17 0 0,-1 0-1,-17 0 1,18 0 0,-19 0-1,37 0 1,-90 0-16,90 0 15,-1 0 1,53 0 0,-18 0-1,-35 0 1,-17 0 0,-1 0 15,-35 0-16,1 0 1,-19 0 0,-17 0-1,0 0 1,17 0 0,-52 0 30,0 0-46,-1 0 16,1 0 0,0 0 187,-36 0-188,-17 0 1,-1-18-16,-52 0 16,-18 18-1,54 0 1,16 0 0,19 0-16,-1 0 15,-35 0 16,0 0-15,36 0 0,-19 0-1,-34 18 1,-1 0 0,-17-18-1,-36 0 1,19 0-1,16 0 1,-16 0 0,-54 0-1,-106 0 1,177 0 0,35 0-1,18 0 16,0 0-15,-1 0 0,-52 0-1,-35 0 1,-36 0 0,53 0-1,36 0 1,17-18-1,17 18 1,1 0 0,-18 0-1,-17 0 1,34 0 0,1 0-1,17 0 1,1 0 46,-1 0-46,0 0 0,-34 0-1,-19 0-15,-17 0 16,53 0-1,-1 0 1,19 0 31,-1 0-31,0 0-1,1 0 1,-1 0 31,0 0-32,1 0 1,-1 0 15,0 0-15,36 0-1,0 0 1,35 0 0,88 0-1,18 0 1,17 0 0,-35 0-1,18 0 1,299 0 15,-17 0-15,-123 0-1,-142 0 1,-35 0 0,-52-18-1,-54 18 1,0 0-1,0 0 1,71 0 0,-53 0-1,18 0 1,-54 0-16,19 0 16,17 0-1,-1 0 1,-34 0 15,0 0 157,-18 18-188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17.4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17851 9190 0,'17'0'219,"1"0"-204,-1 0 16,1 0-15,0 0 0,17 0-1,-17 0 1,35 0 0,-36 0-1,19 0 1,16 0-1,37 0 1,-1 0 0,0 0-1,-70 0 17,-1 0-17,1 0 1,0 0 46,-1 0-46,1 0-16,-1 0 16,1 0-1,17 0 1,-17 0-1,17 0 1,-17 0-16,0 0 16,17 0-1,0 0 1,-17 0 0,17 0-1,0 0 16,-17 0-15,0 0 0,-1 0 15,1 0-15,0 0-1,-18 18 485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25.68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26635 10195 0,'0'18'63,"17"-18"15,1 0-63,0 0-15,-1 0 16,19 0 0,-1 0-1,18 0 1,88 0-1,-88 0 1,-18 0 0,0 0-1,1 0 1,-1 0 0,18 0 15,17 0-16,-17 0 1,-17 0 0,16 0-1,1 0 1,-35 0 0,17 0-1,-17 0-15,17 0 16,53 0-1,18 0 1,0 0 0,0 0-1,17 0 1,-17 0 0,-18 0 15,-35 0-16,-17 0 1,17 0 0,-18 0-1,0 0 1,-17 0 0,52 0-1,18 0 1,1 0-1,-19 0 1,1 0 0,17 0-1,0 0 1,36 0 0,34 0 15,-34 0-16,-106 0 1,-1 0 0,1 0-1,17 0 1,0 0 0,1 0-1,-1 0 1,18 0-1,-36 0 1,36 0 0,-17 0-1,-1 0 1,35 0 0,-17 0 15,-35 0 0,17 0-15,1 18-1,-19-18 1,1 0 31,0 0-32,17 0 1,0 0 0,-17 0-16,-1 0 93,1 0-77,0 0-16,-1 0 16,1 0-1,0 0 1,-1 0 15,-17-36 63,0 54-78,0 0 30,0-36 33,0 36-64,0-1 32,0 1 359,0-36-359,0 1 219,0-1-204,0 36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36.94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26335 14799 0,'18'0'141,"17"0"-141,53 0 15,-17 0-15,87 0 16,266 0-1,-19 0 1,-87 0 0,-177 0-16,53 0 15,-18 0 1,-35 0 0,-35 0-1,-18 0 1,-35 0 15,36 0-15,-1 0-1,18 0 1,-36 0 0,-17 0-1,0 0 1,35 0-1,71 0 1,0 0 0,-1 0-1,1 0 1,-35 0 0,-1 0-1,1 0 1,-1 0-1,-35 0 17,-17 0-17,-1 0 1,19 0 0,122 0-1,19 0 1,17 0-1,-89 0 1,-70 0 0,-35 0-1,-35 0 1,35 0 0,17 0-1,19 0 1,-1 0 15,-18 0-15,-34 0 15,-1 0-15,53 0-1,53 0 1,-53 0-1,-17 0 1,-36 0 0,-17 0-1,17 0 1,1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38.8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24201 15222 0,'35'-17'32,"-18"17"-17,19-18 1,17 18 0,0-18-1,0 18 1,-18 0-1,-18 0-15,54 0 16,52 0 0,-17 0-1,18 0 1,-71-17 0,17 17-1,18 0 1,1 0-1,-1 0 1,-35 0 0,-36 0 62,1 0-31,-18-18 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47.1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16492 6191 0,'71'0'16,"-36"0"0,71 18-1,18 17 1,52-35-1,-17 0 1,-18 0 0,0 0-1,35 0 1,18 0 0,18 0-1,-141 0-15,123 0 16,-18 0-1,53 0 17,89 0-17,35 0 1,-71 0 0,-53 0-1,-70 0 1,0 0-1,87 0 1,37 0 0,87 0-1,-123 0 1,-35 0 0,-54 0-1,-16 0 1,-1 0-1,-35 0 17,-1 0-17,19 0 1,-54 0 0,-34 0 15,-19 0-16,19 0 1,52 0 0,-18 0-1,-34 0 48,-36 18 31,0-1-94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49.41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16545 6491 0,'0'0'0,"18"0"16,0 0-1,-1 0-15,54 0 16,70 0 0,0 0 15,18 0-15,-18 0-1,18 0 1,35 0-1,-36 0 1,19 0 0,-1 0-1,18 0 1,-35 0 0,141 0-1,-71 0 1,-17 0-1,-18 0 1,-18 0 0,-17 0 15,0 0-15,-1 0-1,1 0 1,0 0-1,-53 0 1,17 0 0,89 0-1,-71 0 1,-18 0 0,-34 0-1,-19 0 1,36 0-1,88 0 1,18 0 0,-53 0-1,-18 0 17,-53 0-17,-53 0 1,36 0-1,-36 0 1,-17 0 15,-1 0-15,54 0 0,70 0-1,35 0 1,-88 0-1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52.4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19526 5415 0,'0'0'0,"18"0"0,0 0 15,34-17 1,72 17 0,-18 0-1,-53 0 1,0 0 0,-18 0-1,35 0 1,54 0-1,35 0 1,-18 0 0,18 0-1,-18 0 1,-88 0 0,70 0-1,0 0 1,-34 0-1,-36 0 1,17 0 0,1 0-1,35 0 1,52 0 0,-17 0-1,-88 0 1,-35 0 124,-36 0-124,1 0 62,-1 0-62,0 0-16,-70 0 15,-53 0 1,-53 35 0,35 18-1,18-18 1,53-17 0,17-18 15,36 0-16,-35 0 1,-36 0 0,-18 0-1,18 0 1,54 0-16,-72 17 16,1 1-1,-18 35 1,-1 0-1,54-53 1,53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54.89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10601 6421 0,'18'0'47,"-1"0"-47,1 0 16,17 0 0,0 0-1,124 0 1,-88 0-16,140 0 15,-17 0 1,-17 0 0,-18 0-1,-1 0 1,54 0 0,0 0-1,17 0 1,-53 0 15,18 0-15,-17 0-1,158 0 1,-88 0 0,-18 0-1,-52 0 1,-19 0-1,-52 0 1,-18 0 0,-35 0-1,-17 0 1,-1 0 0,18 0-1,35 0 1,-53 0 15,18 0-15,-18 0-1,18 0 1,53 0 0,-71 0 15,-17 0 16,0 0-32,-36 0 1,0 0 0,1 0-1,-18 0-15,-1 0 16,19 0 93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3:56.7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15064 6209 0,'0'0'15,"-36"0"-15,-34 0 16,-18 0-1,-1 0 1,19 0 0,35 0-1,-36 0 1,-17 0 0,-36 0-1,1 0 1,-18 0-1,-53 0 17,123 0-17,36 0 1,-36 0 0,1 0-1,-36 0 1,0 0-1,53 0 1,-17 0 0,-1 0-1,1 0 1,-1 0 0,-17 0-1,-71 0 1,36 0-1,17 0 17,-35 0-17,17-18 1,18 18 0,71 0-1,-36 0 1,-17 0-1,-53 0 1,0 0 0,53 0-1,35 0 1,-18 0 0,1 0-1,-18 0 1,-1 0-1,37 18 17,16-18-17,1-18 1,17 18 0,1 0 15,-19 0-16,-16 0 1,-19 0 0,36 0-16,-18 0 15,0 0 1,18 0 0,-1 0 77,19 0-93,-1 0 47,0 0-31,1 0-16,-1 0 15,0 0 1,-17 0 0,-18 0-1,18 0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4:01.6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30621 15452 0,'-18'0'78,"36"0"-46,0 0-17,-1 0 1,72 0 0,52 0-1,0 0 1,-71 0-16,-17 0 15,124 0 1,-71 0 0,35 0-1,35 0 1,18 0 15,-53 0-15,-88 0-1,-35 0 17,-1 0-17,19 0 1,-1 0 0,-17 0-16,-1 0 140,-52-18-109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2T18:34:03.8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23989 15840 0,'0'-18'16,"18"18"-1,17 0 1,18 0-1,35 0-15,124 0 16,-1 0 0,19 0-1,-72 0 1,-34 0 0,35 0-1,-1 0 1,-17 0-1,-35 0 1,53 0 0,0 0-1,-18 0 1,-53 0 0,53 0-1,-35 0 1,-53 0 15,0 0-15,17 0-1,-17 0 1,0 0 0,-18 0-1,-17 0 48,0 0-63,17 0 15,-17 0 1,-1 0 218,1 0-218,17 0-16,1 0 16,16 0-16,19 0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C5A33-A680-4E98-9B4D-7EACA4D3F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1212B3-5CFF-4D58-B162-109A6BB07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0B5C6F-B8B4-4B7D-86B7-66BB89C5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FEEDC-DC19-4F8A-AD8A-117846A9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94097-CC4D-45FF-8193-CFED4378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10072-6F9F-41AE-9FE8-CD38E5E3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FE134E-332C-43A3-94A6-AAF3C82CE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AB4B12-881A-4924-8FD8-7F1E090B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514540-A54B-4A77-A938-D0539824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EFB0A7-35CB-48AB-AC22-BE980270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153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57F32-3D69-462C-8EA3-78FE99B0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9F283D-22A8-4307-BF82-1C1DF6071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27B64-BF15-4399-B80A-572BD298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7E002-C620-4B06-BB59-CC7CE3BC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0F9619-B961-4790-BDD4-A9879876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9C2DC-3693-4E5B-B490-B9FCB912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9FB6B-A833-4DA0-9111-F0FD73CA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6EB352-9868-40F9-BF5D-E46A85C6B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1B6BB-EF93-44A3-9F10-4344B87C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37713-CF2C-4D02-AB98-95FFF551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760BED-F1E5-4472-AFF7-D8E2D8B4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15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43E45-2DD7-439E-931D-84A006E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A95248-719F-4AAB-9485-945352C0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87A4ED-36AF-401C-B86B-207EA1B07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6CAEEA-AA90-4795-B85D-0DCA7B9A4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7137C9-ACE1-41FC-AE59-017B5090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822CBC-7DF1-4E5B-BDBE-FB7C9961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953614-3615-4C30-B64B-9309E8C1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87028D-5863-4902-A0EC-AB6B08E1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31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3EDBF-ED7A-4F68-915C-F8441125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CC078D-024A-4163-A336-5DE057F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E8B23D-C216-4EF7-9334-81B7B1EB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C62CA5-4B96-4679-A552-358EF942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87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66FCDD-67D2-49A7-A553-BF07DDD88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ADE2382-470F-4A42-BEAA-535A4F8B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31E1A4-AAA6-4F69-A2CD-3F9402DE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53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29579-924C-4358-A1F5-307546F1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FD0A4-8F23-4406-84B9-1C2ED1148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8B3F24-3927-402B-8EF6-3938C78FE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3751B9-2C4A-46B0-9C0C-22F69AA33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03C4DB-0181-40A6-80C1-EAE0C946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EDDA4D-BE21-4E2E-B2DD-D1ADA244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37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C8A76-0781-4681-ADF1-6D84FAB2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8DBC38-BA1E-4491-8D62-A4421D233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BC73D5-E915-4AB7-B585-27D0135F8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54BF47-2E22-448C-A11D-E085C907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6EFC6C-CD18-4F1C-9DC9-B8926924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A5701-8384-47A7-B528-0B97AFD7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18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7A3F9-6CCD-4056-AD9B-1C7CF326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4738C6-E12F-4589-ABF2-B6F93FCD3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BAD04-B4B3-4FCC-9A57-5481332C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F1070B-3613-4EF1-9F5A-F4AB4284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3D01DB-47E4-418A-94AD-EF72F197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64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95D5BC-98B0-4FC9-85E5-098CED3D3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51239E-0F97-4D4E-8736-DCAEB24B3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51DBFB-FC54-40C6-8732-791CD901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D0EDA6-0EFA-43A1-A5AD-5DDD08E5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D2C35-6D74-445A-B850-82DC3716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E712C3A-6D55-4BF9-89B9-0B9495D4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AB3300-C614-4F3E-8FF8-9338B896A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5D8052-08A6-43B2-8B8D-E19200D42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FEE2-FB1F-40B4-B255-F0D4986AE6B8}" type="datetimeFigureOut">
              <a:rPr lang="pt-BR" smtClean="0"/>
              <a:t>12/02/2021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199C25-4284-4D3B-A794-C9938BA35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9BD40-1288-4F10-8B36-2DC503C51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99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customXml" Target="../ink/ink2.xml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customXml" Target="../ink/ink10.xml"/><Relationship Id="rId18" Type="http://schemas.openxmlformats.org/officeDocument/2006/relationships/image" Target="../media/image16.emf"/><Relationship Id="rId3" Type="http://schemas.openxmlformats.org/officeDocument/2006/relationships/customXml" Target="../ink/ink5.xml"/><Relationship Id="rId21" Type="http://schemas.openxmlformats.org/officeDocument/2006/relationships/customXml" Target="../ink/ink14.xml"/><Relationship Id="rId7" Type="http://schemas.openxmlformats.org/officeDocument/2006/relationships/customXml" Target="../ink/ink7.xml"/><Relationship Id="rId12" Type="http://schemas.openxmlformats.org/officeDocument/2006/relationships/image" Target="../media/image13.emf"/><Relationship Id="rId17" Type="http://schemas.openxmlformats.org/officeDocument/2006/relationships/customXml" Target="../ink/ink12.xml"/><Relationship Id="rId2" Type="http://schemas.openxmlformats.org/officeDocument/2006/relationships/image" Target="../media/image8.png"/><Relationship Id="rId16" Type="http://schemas.openxmlformats.org/officeDocument/2006/relationships/image" Target="../media/image15.emf"/><Relationship Id="rId20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customXml" Target="../ink/ink9.xml"/><Relationship Id="rId24" Type="http://schemas.openxmlformats.org/officeDocument/2006/relationships/image" Target="../media/image19.emf"/><Relationship Id="rId5" Type="http://schemas.openxmlformats.org/officeDocument/2006/relationships/customXml" Target="../ink/ink6.xml"/><Relationship Id="rId15" Type="http://schemas.openxmlformats.org/officeDocument/2006/relationships/customXml" Target="../ink/ink11.xml"/><Relationship Id="rId23" Type="http://schemas.openxmlformats.org/officeDocument/2006/relationships/customXml" Target="../ink/ink15.xml"/><Relationship Id="rId10" Type="http://schemas.openxmlformats.org/officeDocument/2006/relationships/image" Target="../media/image12.emf"/><Relationship Id="rId19" Type="http://schemas.openxmlformats.org/officeDocument/2006/relationships/customXml" Target="../ink/ink13.xml"/><Relationship Id="rId4" Type="http://schemas.openxmlformats.org/officeDocument/2006/relationships/image" Target="../media/image9.emf"/><Relationship Id="rId9" Type="http://schemas.openxmlformats.org/officeDocument/2006/relationships/customXml" Target="../ink/ink8.xml"/><Relationship Id="rId14" Type="http://schemas.openxmlformats.org/officeDocument/2006/relationships/image" Target="../media/image14.emf"/><Relationship Id="rId22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chart" Target="../charts/chart1.xml"/><Relationship Id="rId7" Type="http://schemas.openxmlformats.org/officeDocument/2006/relationships/image" Target="../media/image22.em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5" Type="http://schemas.openxmlformats.org/officeDocument/2006/relationships/image" Target="../media/image21.emf"/><Relationship Id="rId4" Type="http://schemas.openxmlformats.org/officeDocument/2006/relationships/customXml" Target="../ink/ink16.xml"/><Relationship Id="rId9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image" Target="../media/image30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emf"/><Relationship Id="rId11" Type="http://schemas.openxmlformats.org/officeDocument/2006/relationships/customXml" Target="../ink/ink23.xml"/><Relationship Id="rId5" Type="http://schemas.openxmlformats.org/officeDocument/2006/relationships/customXml" Target="../ink/ink20.xml"/><Relationship Id="rId10" Type="http://schemas.openxmlformats.org/officeDocument/2006/relationships/image" Target="../media/image29.emf"/><Relationship Id="rId4" Type="http://schemas.openxmlformats.org/officeDocument/2006/relationships/image" Target="../media/image26.emf"/><Relationship Id="rId9" Type="http://schemas.openxmlformats.org/officeDocument/2006/relationships/customXml" Target="../ink/ink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customXml" Target="../ink/ink29.xml"/><Relationship Id="rId3" Type="http://schemas.openxmlformats.org/officeDocument/2006/relationships/customXml" Target="../ink/ink24.xml"/><Relationship Id="rId7" Type="http://schemas.openxmlformats.org/officeDocument/2006/relationships/customXml" Target="../ink/ink26.xml"/><Relationship Id="rId12" Type="http://schemas.openxmlformats.org/officeDocument/2006/relationships/image" Target="../media/image36.emf"/><Relationship Id="rId2" Type="http://schemas.openxmlformats.org/officeDocument/2006/relationships/image" Target="../media/image31.png"/><Relationship Id="rId16" Type="http://schemas.openxmlformats.org/officeDocument/2006/relationships/image" Target="../media/image3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emf"/><Relationship Id="rId11" Type="http://schemas.openxmlformats.org/officeDocument/2006/relationships/customXml" Target="../ink/ink28.xml"/><Relationship Id="rId5" Type="http://schemas.openxmlformats.org/officeDocument/2006/relationships/customXml" Target="../ink/ink25.xml"/><Relationship Id="rId15" Type="http://schemas.openxmlformats.org/officeDocument/2006/relationships/customXml" Target="../ink/ink30.xml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customXml" Target="../ink/ink27.xml"/><Relationship Id="rId14" Type="http://schemas.openxmlformats.org/officeDocument/2006/relationships/image" Target="../media/image3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customXml" Target="../ink/ink36.xml"/><Relationship Id="rId3" Type="http://schemas.openxmlformats.org/officeDocument/2006/relationships/customXml" Target="../ink/ink31.xml"/><Relationship Id="rId7" Type="http://schemas.openxmlformats.org/officeDocument/2006/relationships/customXml" Target="../ink/ink33.xml"/><Relationship Id="rId12" Type="http://schemas.openxmlformats.org/officeDocument/2006/relationships/image" Target="../media/image43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emf"/><Relationship Id="rId11" Type="http://schemas.openxmlformats.org/officeDocument/2006/relationships/customXml" Target="../ink/ink35.xml"/><Relationship Id="rId5" Type="http://schemas.openxmlformats.org/officeDocument/2006/relationships/customXml" Target="../ink/ink32.xml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customXml" Target="../ink/ink34.xml"/><Relationship Id="rId1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customXml" Target="../ink/ink37.xml"/><Relationship Id="rId7" Type="http://schemas.openxmlformats.org/officeDocument/2006/relationships/customXml" Target="../ink/ink39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emf"/><Relationship Id="rId5" Type="http://schemas.openxmlformats.org/officeDocument/2006/relationships/customXml" Target="../ink/ink38.xml"/><Relationship Id="rId4" Type="http://schemas.openxmlformats.org/officeDocument/2006/relationships/image" Target="../media/image4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.xml"/><Relationship Id="rId13" Type="http://schemas.openxmlformats.org/officeDocument/2006/relationships/image" Target="../media/image55.emf"/><Relationship Id="rId3" Type="http://schemas.openxmlformats.org/officeDocument/2006/relationships/image" Target="../media/image50.png"/><Relationship Id="rId7" Type="http://schemas.openxmlformats.org/officeDocument/2006/relationships/image" Target="../media/image52.emf"/><Relationship Id="rId12" Type="http://schemas.openxmlformats.org/officeDocument/2006/relationships/customXml" Target="../ink/ink44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1.xml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0" Type="http://schemas.openxmlformats.org/officeDocument/2006/relationships/customXml" Target="../ink/ink43.xml"/><Relationship Id="rId4" Type="http://schemas.openxmlformats.org/officeDocument/2006/relationships/customXml" Target="../ink/ink40.xml"/><Relationship Id="rId9" Type="http://schemas.openxmlformats.org/officeDocument/2006/relationships/image" Target="../media/image5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.xml"/><Relationship Id="rId13" Type="http://schemas.openxmlformats.org/officeDocument/2006/relationships/image" Target="../media/image62.emf"/><Relationship Id="rId3" Type="http://schemas.openxmlformats.org/officeDocument/2006/relationships/image" Target="../media/image57.png"/><Relationship Id="rId7" Type="http://schemas.openxmlformats.org/officeDocument/2006/relationships/image" Target="../media/image59.emf"/><Relationship Id="rId12" Type="http://schemas.openxmlformats.org/officeDocument/2006/relationships/customXml" Target="../ink/ink49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6.xml"/><Relationship Id="rId11" Type="http://schemas.openxmlformats.org/officeDocument/2006/relationships/image" Target="../media/image61.emf"/><Relationship Id="rId5" Type="http://schemas.openxmlformats.org/officeDocument/2006/relationships/image" Target="../media/image58.emf"/><Relationship Id="rId10" Type="http://schemas.openxmlformats.org/officeDocument/2006/relationships/customXml" Target="../ink/ink48.xml"/><Relationship Id="rId4" Type="http://schemas.openxmlformats.org/officeDocument/2006/relationships/customXml" Target="../ink/ink45.xml"/><Relationship Id="rId9" Type="http://schemas.openxmlformats.org/officeDocument/2006/relationships/image" Target="../media/image6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2.xml"/><Relationship Id="rId13" Type="http://schemas.openxmlformats.org/officeDocument/2006/relationships/image" Target="../media/image69.emf"/><Relationship Id="rId3" Type="http://schemas.openxmlformats.org/officeDocument/2006/relationships/image" Target="../media/image64.png"/><Relationship Id="rId7" Type="http://schemas.openxmlformats.org/officeDocument/2006/relationships/image" Target="../media/image66.emf"/><Relationship Id="rId12" Type="http://schemas.openxmlformats.org/officeDocument/2006/relationships/customXml" Target="../ink/ink54.xml"/><Relationship Id="rId17" Type="http://schemas.openxmlformats.org/officeDocument/2006/relationships/image" Target="../media/image71.emf"/><Relationship Id="rId2" Type="http://schemas.openxmlformats.org/officeDocument/2006/relationships/image" Target="../media/image63.png"/><Relationship Id="rId16" Type="http://schemas.openxmlformats.org/officeDocument/2006/relationships/customXml" Target="../ink/ink56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1.xml"/><Relationship Id="rId11" Type="http://schemas.openxmlformats.org/officeDocument/2006/relationships/image" Target="../media/image68.emf"/><Relationship Id="rId5" Type="http://schemas.openxmlformats.org/officeDocument/2006/relationships/image" Target="../media/image65.emf"/><Relationship Id="rId15" Type="http://schemas.openxmlformats.org/officeDocument/2006/relationships/image" Target="../media/image70.emf"/><Relationship Id="rId10" Type="http://schemas.openxmlformats.org/officeDocument/2006/relationships/customXml" Target="../ink/ink53.xml"/><Relationship Id="rId4" Type="http://schemas.openxmlformats.org/officeDocument/2006/relationships/customXml" Target="../ink/ink50.xml"/><Relationship Id="rId9" Type="http://schemas.openxmlformats.org/officeDocument/2006/relationships/image" Target="../media/image67.emf"/><Relationship Id="rId14" Type="http://schemas.openxmlformats.org/officeDocument/2006/relationships/customXml" Target="../ink/ink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C89F528-5276-4051-9BB7-44FAA3F6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542" y="-55659"/>
            <a:ext cx="12675042" cy="691365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36EA1E8-B0EC-4973-BE92-2B5B3E0AF2FC}"/>
              </a:ext>
            </a:extLst>
          </p:cNvPr>
          <p:cNvSpPr txBox="1"/>
          <p:nvPr/>
        </p:nvSpPr>
        <p:spPr>
          <a:xfrm>
            <a:off x="0" y="1556210"/>
            <a:ext cx="2985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i="1" dirty="0">
                <a:solidFill>
                  <a:schemeClr val="bg1"/>
                </a:solidFill>
              </a:rPr>
              <a:t>EMPREGO E RENDA</a:t>
            </a:r>
          </a:p>
        </p:txBody>
      </p:sp>
    </p:spTree>
    <p:extLst>
      <p:ext uri="{BB962C8B-B14F-4D97-AF65-F5344CB8AC3E}">
        <p14:creationId xmlns:p14="http://schemas.microsoft.com/office/powerpoint/2010/main" val="334871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64914" y="128623"/>
            <a:ext cx="1562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EMPREGO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https://oglobo.globo.com/economia/auxilio-emergencial-desempregados-contam-como-fim-do-beneficio-dificulta-busca-por-uma-vaga-24872555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93D619F-0288-4539-98C8-EBD02FF60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575" y="0"/>
            <a:ext cx="5829804" cy="62638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9A10330C-866D-46AD-9E28-0AAE6B36C527}"/>
                  </a:ext>
                </a:extLst>
              </p14:cNvPr>
              <p14:cNvContentPartPr/>
              <p14:nvPr/>
            </p14:nvContentPartPr>
            <p14:xfrm>
              <a:off x="4241880" y="3867120"/>
              <a:ext cx="920880" cy="3204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9A10330C-866D-46AD-9E28-0AAE6B36C5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6040" y="3803760"/>
                <a:ext cx="95220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705409EC-B9C3-440E-A60F-EB352E43ADAB}"/>
                  </a:ext>
                </a:extLst>
              </p14:cNvPr>
              <p14:cNvContentPartPr/>
              <p14:nvPr/>
            </p14:nvContentPartPr>
            <p14:xfrm>
              <a:off x="3613320" y="4083120"/>
              <a:ext cx="1835280" cy="3852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705409EC-B9C3-440E-A60F-EB352E43AD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97480" y="4019760"/>
                <a:ext cx="186660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18730E35-ECE9-44FE-8D80-AB5FE6CA58B3}"/>
                  </a:ext>
                </a:extLst>
              </p14:cNvPr>
              <p14:cNvContentPartPr/>
              <p14:nvPr/>
            </p14:nvContentPartPr>
            <p14:xfrm>
              <a:off x="4286160" y="4292640"/>
              <a:ext cx="406800" cy="1296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18730E35-ECE9-44FE-8D80-AB5FE6CA58B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70320" y="4229280"/>
                <a:ext cx="43812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8530D211-5455-4E4F-B71E-E9B8A63554E7}"/>
                  </a:ext>
                </a:extLst>
              </p14:cNvPr>
              <p14:cNvContentPartPr/>
              <p14:nvPr/>
            </p14:nvContentPartPr>
            <p14:xfrm>
              <a:off x="3600360" y="4527720"/>
              <a:ext cx="27360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8530D211-5455-4E4F-B71E-E9B8A63554E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84520" y="4464360"/>
                <a:ext cx="30492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43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585CF82-5E72-4FBE-AD01-7007112E4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FF3B0DC-16ED-4AE5-90A8-DE59584A536D}"/>
              </a:ext>
            </a:extLst>
          </p:cNvPr>
          <p:cNvSpPr txBox="1"/>
          <p:nvPr/>
        </p:nvSpPr>
        <p:spPr>
          <a:xfrm>
            <a:off x="620125" y="3429000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INADIMPLÊNCIA</a:t>
            </a:r>
          </a:p>
        </p:txBody>
      </p:sp>
    </p:spTree>
    <p:extLst>
      <p:ext uri="{BB962C8B-B14F-4D97-AF65-F5344CB8AC3E}">
        <p14:creationId xmlns:p14="http://schemas.microsoft.com/office/powerpoint/2010/main" val="240172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57587" y="509946"/>
            <a:ext cx="208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INADIMPLÊNCIA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DECAA4-FAFC-4281-9C64-2124C94897AD}"/>
              </a:ext>
            </a:extLst>
          </p:cNvPr>
          <p:cNvSpPr txBox="1"/>
          <p:nvPr/>
        </p:nvSpPr>
        <p:spPr>
          <a:xfrm>
            <a:off x="71561" y="6484680"/>
            <a:ext cx="9859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https://valor.globo.com/brasil/noticia/2021/02/12/inadimplencia-represada-vai-se-refletir-no-primeiro-semestre-diz-boa-vista.ghtml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43F74F-C8DE-46A4-A646-20D13A6DA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0"/>
            <a:ext cx="4659198" cy="632578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325943B0-5DE8-4F0B-9CF5-7C3E476FE625}"/>
                  </a:ext>
                </a:extLst>
              </p14:cNvPr>
              <p14:cNvContentPartPr/>
              <p14:nvPr/>
            </p14:nvContentPartPr>
            <p14:xfrm>
              <a:off x="4997520" y="2266920"/>
              <a:ext cx="743400" cy="3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325943B0-5DE8-4F0B-9CF5-7C3E476FE6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81680" y="2203560"/>
                <a:ext cx="7747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25492C04-44A2-424D-8D2B-8FAA5E14F9DF}"/>
                  </a:ext>
                </a:extLst>
              </p14:cNvPr>
              <p14:cNvContentPartPr/>
              <p14:nvPr/>
            </p14:nvContentPartPr>
            <p14:xfrm>
              <a:off x="4184640" y="2444760"/>
              <a:ext cx="972000" cy="684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25492C04-44A2-424D-8D2B-8FAA5E14F9D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68800" y="2381400"/>
                <a:ext cx="10033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9C461B9A-9649-42BA-828C-9EFC5CB0FF6A}"/>
                  </a:ext>
                </a:extLst>
              </p14:cNvPr>
              <p14:cNvContentPartPr/>
              <p14:nvPr/>
            </p14:nvContentPartPr>
            <p14:xfrm>
              <a:off x="5715000" y="2425680"/>
              <a:ext cx="120960" cy="3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9C461B9A-9649-42BA-828C-9EFC5CB0FF6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99160" y="2362320"/>
                <a:ext cx="1522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19296FDA-490F-40AB-A371-5CACB974A31F}"/>
                  </a:ext>
                </a:extLst>
              </p14:cNvPr>
              <p14:cNvContentPartPr/>
              <p14:nvPr/>
            </p14:nvContentPartPr>
            <p14:xfrm>
              <a:off x="4191120" y="2610000"/>
              <a:ext cx="45108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19296FDA-490F-40AB-A371-5CACB974A3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75280" y="2546640"/>
                <a:ext cx="4824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F91B4B58-3730-423B-990B-5BAB07971A02}"/>
                  </a:ext>
                </a:extLst>
              </p14:cNvPr>
              <p14:cNvContentPartPr/>
              <p14:nvPr/>
            </p14:nvContentPartPr>
            <p14:xfrm>
              <a:off x="5886360" y="5346720"/>
              <a:ext cx="72432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F91B4B58-3730-423B-990B-5BAB07971A0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70520" y="5283360"/>
                <a:ext cx="755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C6FBA2AB-32B3-4DDF-8011-4755A2C737B2}"/>
                  </a:ext>
                </a:extLst>
              </p14:cNvPr>
              <p14:cNvContentPartPr/>
              <p14:nvPr/>
            </p14:nvContentPartPr>
            <p14:xfrm>
              <a:off x="7137360" y="5473800"/>
              <a:ext cx="356040" cy="446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C6FBA2AB-32B3-4DDF-8011-4755A2C737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21520" y="5410440"/>
                <a:ext cx="38736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7AA7202B-9D13-43DF-A07E-0CBA4F447178}"/>
                  </a:ext>
                </a:extLst>
              </p14:cNvPr>
              <p14:cNvContentPartPr/>
              <p14:nvPr/>
            </p14:nvContentPartPr>
            <p14:xfrm>
              <a:off x="4857840" y="6064200"/>
              <a:ext cx="36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7AA7202B-9D13-43DF-A07E-0CBA4F44717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42000" y="600084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733BF93A-DADF-4EF9-9B56-6A85E3C1E1FB}"/>
                  </a:ext>
                </a:extLst>
              </p14:cNvPr>
              <p14:cNvContentPartPr/>
              <p14:nvPr/>
            </p14:nvContentPartPr>
            <p14:xfrm>
              <a:off x="6680160" y="5702400"/>
              <a:ext cx="972000" cy="36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733BF93A-DADF-4EF9-9B56-6A85E3C1E1F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664320" y="5639040"/>
                <a:ext cx="10033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0983670F-7B95-4752-8B2B-62DD32E3B25C}"/>
                  </a:ext>
                </a:extLst>
              </p14:cNvPr>
              <p14:cNvContentPartPr/>
              <p14:nvPr/>
            </p14:nvContentPartPr>
            <p14:xfrm>
              <a:off x="4178160" y="5835600"/>
              <a:ext cx="1060920" cy="1296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0983670F-7B95-4752-8B2B-62DD32E3B25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62320" y="5772240"/>
                <a:ext cx="109224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EA9E95A6-B25B-4C10-A3C3-91C1389DBFD7}"/>
                  </a:ext>
                </a:extLst>
              </p14:cNvPr>
              <p14:cNvContentPartPr/>
              <p14:nvPr/>
            </p14:nvContentPartPr>
            <p14:xfrm>
              <a:off x="4819680" y="6000840"/>
              <a:ext cx="2629080" cy="36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EA9E95A6-B25B-4C10-A3C3-91C1389DBFD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03840" y="5937480"/>
                <a:ext cx="26604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F8620F39-1C6B-43B2-91A0-B378FE05B7C7}"/>
                  </a:ext>
                </a:extLst>
              </p14:cNvPr>
              <p14:cNvContentPartPr/>
              <p14:nvPr/>
            </p14:nvContentPartPr>
            <p14:xfrm>
              <a:off x="4210200" y="6235560"/>
              <a:ext cx="1968840" cy="3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F8620F39-1C6B-43B2-91A0-B378FE05B7C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194360" y="6172200"/>
                <a:ext cx="200016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0324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9301201-3F0A-4643-BD10-6B2836CD1A84}"/>
              </a:ext>
            </a:extLst>
          </p:cNvPr>
          <p:cNvSpPr txBox="1">
            <a:spLocks noChangeAspect="1"/>
          </p:cNvSpPr>
          <p:nvPr/>
        </p:nvSpPr>
        <p:spPr>
          <a:xfrm>
            <a:off x="-1" y="0"/>
            <a:ext cx="2043485" cy="126569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pt-BR" sz="110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9BE733C7-B896-490F-B8E8-AF040CDD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365126"/>
            <a:ext cx="8777577" cy="565178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3000" b="1" dirty="0">
                <a:solidFill>
                  <a:sysClr val="windowText" lastClr="000000"/>
                </a:solidFill>
              </a:rPr>
              <a:t>Evolução % inadimplência no último dia do mês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09462B0-859A-457A-8490-2FB3BA173BDB}"/>
              </a:ext>
            </a:extLst>
          </p:cNvPr>
          <p:cNvGraphicFramePr>
            <a:graphicFrameLocks/>
          </p:cNvGraphicFramePr>
          <p:nvPr/>
        </p:nvGraphicFramePr>
        <p:xfrm>
          <a:off x="295478" y="1169559"/>
          <a:ext cx="11591060" cy="4899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327555CD-08BE-4396-BA49-0CDB3C8C978C}"/>
                  </a:ext>
                </a:extLst>
              </p14:cNvPr>
              <p14:cNvContentPartPr/>
              <p14:nvPr/>
            </p14:nvContentPartPr>
            <p14:xfrm>
              <a:off x="11328480" y="3498840"/>
              <a:ext cx="197280" cy="17820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327555CD-08BE-4396-BA49-0CDB3C8C9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312640" y="3435480"/>
                <a:ext cx="22860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6D32C573-C402-4B8B-87C7-6198115C84CE}"/>
                  </a:ext>
                </a:extLst>
              </p14:cNvPr>
              <p14:cNvContentPartPr/>
              <p14:nvPr/>
            </p14:nvContentPartPr>
            <p14:xfrm>
              <a:off x="11322000" y="3664080"/>
              <a:ext cx="146520" cy="129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6D32C573-C402-4B8B-87C7-6198115C84C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306160" y="3600720"/>
                <a:ext cx="17784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D4BDF4E5-242C-4CDF-8733-314CC5DB78A8}"/>
                  </a:ext>
                </a:extLst>
              </p14:cNvPr>
              <p14:cNvContentPartPr/>
              <p14:nvPr/>
            </p14:nvContentPartPr>
            <p14:xfrm>
              <a:off x="3067200" y="3422520"/>
              <a:ext cx="241560" cy="2163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D4BDF4E5-242C-4CDF-8733-314CC5DB78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51360" y="3359160"/>
                <a:ext cx="272880" cy="34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138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A01C49-461A-498D-9F93-9124926E5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10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6123A0-180A-418B-BEF6-0E074C95A740}"/>
              </a:ext>
            </a:extLst>
          </p:cNvPr>
          <p:cNvSpPr txBox="1"/>
          <p:nvPr/>
        </p:nvSpPr>
        <p:spPr>
          <a:xfrm>
            <a:off x="470842" y="2444115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INDÚSTRIA</a:t>
            </a:r>
          </a:p>
        </p:txBody>
      </p:sp>
    </p:spTree>
    <p:extLst>
      <p:ext uri="{BB962C8B-B14F-4D97-AF65-F5344CB8AC3E}">
        <p14:creationId xmlns:p14="http://schemas.microsoft.com/office/powerpoint/2010/main" val="209631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https://www.seudinheiro.com/2021/economia/vendas-no-varejo-caem-em-dezembro-mas-fecham-2020-em-alta-de-12//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FF2234-F740-4D31-A913-B7146C42D276}"/>
              </a:ext>
            </a:extLst>
          </p:cNvPr>
          <p:cNvSpPr txBox="1"/>
          <p:nvPr/>
        </p:nvSpPr>
        <p:spPr>
          <a:xfrm rot="19114750">
            <a:off x="83629" y="4434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9E3F0E-1635-4375-94D6-5997EB3DF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202" y="108639"/>
            <a:ext cx="5387679" cy="60483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63B2C968-3564-4BB1-B035-7659C53AC918}"/>
                  </a:ext>
                </a:extLst>
              </p14:cNvPr>
              <p14:cNvContentPartPr/>
              <p14:nvPr/>
            </p14:nvContentPartPr>
            <p14:xfrm>
              <a:off x="5022720" y="2311560"/>
              <a:ext cx="2883240" cy="648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63B2C968-3564-4BB1-B035-7659C53AC9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06880" y="2248200"/>
                <a:ext cx="29145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46EC3CE6-9E19-4C0D-B152-3B6E169D05B7}"/>
                  </a:ext>
                </a:extLst>
              </p14:cNvPr>
              <p14:cNvContentPartPr/>
              <p14:nvPr/>
            </p14:nvContentPartPr>
            <p14:xfrm>
              <a:off x="4317840" y="3460680"/>
              <a:ext cx="3677040" cy="684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46EC3CE6-9E19-4C0D-B152-3B6E169D05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02000" y="3397320"/>
                <a:ext cx="37083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301ACB32-FB02-4AD9-A4F0-09945D6D15A8}"/>
                  </a:ext>
                </a:extLst>
              </p14:cNvPr>
              <p14:cNvContentPartPr/>
              <p14:nvPr/>
            </p14:nvContentPartPr>
            <p14:xfrm>
              <a:off x="5283360" y="4616280"/>
              <a:ext cx="1949760" cy="3240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301ACB32-FB02-4AD9-A4F0-09945D6D15A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67520" y="4552920"/>
                <a:ext cx="19810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12DE1D51-9C14-4599-942B-567FC309999F}"/>
                  </a:ext>
                </a:extLst>
              </p14:cNvPr>
              <p14:cNvContentPartPr/>
              <p14:nvPr/>
            </p14:nvContentPartPr>
            <p14:xfrm>
              <a:off x="5346720" y="4603680"/>
              <a:ext cx="1924560" cy="194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12DE1D51-9C14-4599-942B-567FC309999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30880" y="4540320"/>
                <a:ext cx="19558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36AB2CF5-F7FA-434D-BDEF-24BD73C1BCE6}"/>
                  </a:ext>
                </a:extLst>
              </p14:cNvPr>
              <p14:cNvContentPartPr/>
              <p14:nvPr/>
            </p14:nvContentPartPr>
            <p14:xfrm>
              <a:off x="4133880" y="4597560"/>
              <a:ext cx="109872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36AB2CF5-F7FA-434D-BDEF-24BD73C1BCE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18040" y="4534200"/>
                <a:ext cx="11300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4611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Sistema ADDE de Informações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FF2234-F740-4D31-A913-B7146C42D276}"/>
              </a:ext>
            </a:extLst>
          </p:cNvPr>
          <p:cNvSpPr txBox="1"/>
          <p:nvPr/>
        </p:nvSpPr>
        <p:spPr>
          <a:xfrm rot="19114750">
            <a:off x="-144971" y="129158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09FA05-1203-4676-B3DC-C0C65820B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38" y="447174"/>
            <a:ext cx="11325225" cy="574121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CAB61B40-78D9-4F9A-8152-D59B8F01AA9E}"/>
                  </a:ext>
                </a:extLst>
              </p14:cNvPr>
              <p14:cNvContentPartPr/>
              <p14:nvPr/>
            </p14:nvContentPartPr>
            <p14:xfrm>
              <a:off x="6305400" y="1270080"/>
              <a:ext cx="444960" cy="3204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CAB61B40-78D9-4F9A-8152-D59B8F01AA9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9560" y="1206720"/>
                <a:ext cx="47628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6DD9D19D-340F-4E82-B88D-954878E54EC1}"/>
                  </a:ext>
                </a:extLst>
              </p14:cNvPr>
              <p14:cNvContentPartPr/>
              <p14:nvPr/>
            </p14:nvContentPartPr>
            <p14:xfrm>
              <a:off x="6375240" y="1219320"/>
              <a:ext cx="343440" cy="4464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6DD9D19D-340F-4E82-B88D-954878E54EC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59400" y="1155960"/>
                <a:ext cx="37476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49E4556A-FCDE-41F4-ADA4-4ED6BA5DC5CF}"/>
                  </a:ext>
                </a:extLst>
              </p14:cNvPr>
              <p14:cNvContentPartPr/>
              <p14:nvPr/>
            </p14:nvContentPartPr>
            <p14:xfrm>
              <a:off x="6642000" y="1473120"/>
              <a:ext cx="381600" cy="6408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49E4556A-FCDE-41F4-ADA4-4ED6BA5DC5C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26160" y="1409760"/>
                <a:ext cx="41292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31EE0C2E-A19A-49E4-A45E-EC96D817E88B}"/>
                  </a:ext>
                </a:extLst>
              </p14:cNvPr>
              <p14:cNvContentPartPr/>
              <p14:nvPr/>
            </p14:nvContentPartPr>
            <p14:xfrm>
              <a:off x="6661080" y="1492200"/>
              <a:ext cx="31176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31EE0C2E-A19A-49E4-A45E-EC96D817E88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45240" y="1428840"/>
                <a:ext cx="3430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FFADA082-28CF-4551-BC82-BD2C575C85EB}"/>
                  </a:ext>
                </a:extLst>
              </p14:cNvPr>
              <p14:cNvContentPartPr/>
              <p14:nvPr/>
            </p14:nvContentPartPr>
            <p14:xfrm>
              <a:off x="6743880" y="1549440"/>
              <a:ext cx="266760" cy="684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FFADA082-28CF-4551-BC82-BD2C575C85E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28040" y="1486080"/>
                <a:ext cx="2980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7B7AAB74-271A-41D5-B12C-3B7F10E33EC7}"/>
                  </a:ext>
                </a:extLst>
              </p14:cNvPr>
              <p14:cNvContentPartPr/>
              <p14:nvPr/>
            </p14:nvContentPartPr>
            <p14:xfrm>
              <a:off x="3092400" y="4978440"/>
              <a:ext cx="197280" cy="68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7B7AAB74-271A-41D5-B12C-3B7F10E33EC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76560" y="4915080"/>
                <a:ext cx="2286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14699947-5B79-4879-8B29-021C9D9AA68F}"/>
                  </a:ext>
                </a:extLst>
              </p14:cNvPr>
              <p14:cNvContentPartPr/>
              <p14:nvPr/>
            </p14:nvContentPartPr>
            <p14:xfrm>
              <a:off x="3143160" y="5003640"/>
              <a:ext cx="178200" cy="194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14699947-5B79-4879-8B29-021C9D9AA68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27320" y="4940280"/>
                <a:ext cx="20952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9592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Sistema ADDE de Informações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FF2234-F740-4D31-A913-B7146C42D276}"/>
              </a:ext>
            </a:extLst>
          </p:cNvPr>
          <p:cNvSpPr txBox="1"/>
          <p:nvPr/>
        </p:nvSpPr>
        <p:spPr>
          <a:xfrm rot="19114750">
            <a:off x="83629" y="4434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7E2FF47-2D6F-45E8-BDEC-C4C8DC2505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434266"/>
              </p:ext>
            </p:extLst>
          </p:nvPr>
        </p:nvGraphicFramePr>
        <p:xfrm>
          <a:off x="847725" y="866775"/>
          <a:ext cx="10687049" cy="5286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8B41F3AD-742C-460B-A158-346A7930CB27}"/>
                  </a:ext>
                </a:extLst>
              </p14:cNvPr>
              <p14:cNvContentPartPr/>
              <p14:nvPr/>
            </p14:nvContentPartPr>
            <p14:xfrm>
              <a:off x="9347040" y="5651640"/>
              <a:ext cx="1962720" cy="3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8B41F3AD-742C-460B-A158-346A7930CB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31200" y="5588280"/>
                <a:ext cx="1994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D9EF255B-C6BB-42F8-86D8-D4F4914D8891}"/>
                  </a:ext>
                </a:extLst>
              </p14:cNvPr>
              <p14:cNvContentPartPr/>
              <p14:nvPr/>
            </p14:nvContentPartPr>
            <p14:xfrm>
              <a:off x="6661080" y="5575320"/>
              <a:ext cx="2483280" cy="1944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D9EF255B-C6BB-42F8-86D8-D4F4914D88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45240" y="5511960"/>
                <a:ext cx="251460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BD23FC33-223A-4287-9843-BEAA35BA3909}"/>
                  </a:ext>
                </a:extLst>
              </p14:cNvPr>
              <p14:cNvContentPartPr/>
              <p14:nvPr/>
            </p14:nvContentPartPr>
            <p14:xfrm>
              <a:off x="3949560" y="5638680"/>
              <a:ext cx="2489760" cy="684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BD23FC33-223A-4287-9843-BEAA35BA390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33720" y="5575320"/>
                <a:ext cx="25210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557E134F-0E4A-4F11-BABB-B55BB97DA13B}"/>
                  </a:ext>
                </a:extLst>
              </p14:cNvPr>
              <p14:cNvContentPartPr/>
              <p14:nvPr/>
            </p14:nvContentPartPr>
            <p14:xfrm>
              <a:off x="9423360" y="3860640"/>
              <a:ext cx="1860840" cy="68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557E134F-0E4A-4F11-BABB-B55BB97DA13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07520" y="3797280"/>
                <a:ext cx="18921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E82DDF48-82E2-4E5B-AE09-7100ED0B485A}"/>
                  </a:ext>
                </a:extLst>
              </p14:cNvPr>
              <p14:cNvContentPartPr/>
              <p14:nvPr/>
            </p14:nvContentPartPr>
            <p14:xfrm>
              <a:off x="6775560" y="3657600"/>
              <a:ext cx="2146680" cy="684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E82DDF48-82E2-4E5B-AE09-7100ED0B485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59720" y="3594240"/>
                <a:ext cx="21780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2B55F162-3525-490E-80F0-2E3037318EC8}"/>
                  </a:ext>
                </a:extLst>
              </p14:cNvPr>
              <p14:cNvContentPartPr/>
              <p14:nvPr/>
            </p14:nvContentPartPr>
            <p14:xfrm>
              <a:off x="4089240" y="3232080"/>
              <a:ext cx="2203920" cy="68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2B55F162-3525-490E-80F0-2E3037318EC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73400" y="3168720"/>
                <a:ext cx="223524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679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https://www.istoedinheiro.com.br/capital-paulista-fecha-2020-com-mais-de-50-mil-imoveis-novos-vendidos/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1FF2234-F740-4D31-A913-B7146C42D276}"/>
              </a:ext>
            </a:extLst>
          </p:cNvPr>
          <p:cNvSpPr txBox="1"/>
          <p:nvPr/>
        </p:nvSpPr>
        <p:spPr>
          <a:xfrm rot="19114750">
            <a:off x="83629" y="4434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39CDA68-6382-4CCB-95A4-811F02C49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575" y="185738"/>
            <a:ext cx="6424612" cy="611910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6908E126-3035-489F-B25E-6BA8CD2CC633}"/>
                  </a:ext>
                </a:extLst>
              </p14:cNvPr>
              <p14:cNvContentPartPr/>
              <p14:nvPr/>
            </p14:nvContentPartPr>
            <p14:xfrm>
              <a:off x="4152960" y="3181320"/>
              <a:ext cx="3003840" cy="1944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6908E126-3035-489F-B25E-6BA8CD2CC6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37120" y="3117960"/>
                <a:ext cx="30351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8AF58F43-78B8-419B-BEC9-7A04BA8D431B}"/>
                  </a:ext>
                </a:extLst>
              </p14:cNvPr>
              <p14:cNvContentPartPr/>
              <p14:nvPr/>
            </p14:nvContentPartPr>
            <p14:xfrm>
              <a:off x="4330800" y="2038320"/>
              <a:ext cx="3276720" cy="129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8AF58F43-78B8-419B-BEC9-7A04BA8D43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14960" y="1974960"/>
                <a:ext cx="330804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BADB8110-4882-41E2-80C5-AE459B23A326}"/>
                  </a:ext>
                </a:extLst>
              </p14:cNvPr>
              <p14:cNvContentPartPr/>
              <p14:nvPr/>
            </p14:nvContentPartPr>
            <p14:xfrm>
              <a:off x="4343400" y="1955880"/>
              <a:ext cx="321336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BADB8110-4882-41E2-80C5-AE459B23A3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27560" y="1892520"/>
                <a:ext cx="32446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704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Relatório Fiesp/</a:t>
            </a:r>
            <a:r>
              <a:rPr lang="pt-BR" sz="1200" dirty="0" err="1"/>
              <a:t>Ciesp</a:t>
            </a:r>
            <a:r>
              <a:rPr lang="pt-BR" sz="1200" dirty="0"/>
              <a:t> Matérias Primas – 7</a:t>
            </a:r>
            <a:r>
              <a:rPr lang="pt-BR" sz="1400" dirty="0"/>
              <a:t>ª Edição – Fevereiro/2021</a:t>
            </a:r>
            <a:endParaRPr lang="pt-BR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F81A5D-6E38-4B74-9A0A-DB1526CA4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89" y="967865"/>
            <a:ext cx="8279938" cy="47529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726D690-C841-49A5-BA34-50A594C22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93" y="3990974"/>
            <a:ext cx="3175018" cy="18192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33311017-2E78-4C75-82E6-C4D6CBC0A815}"/>
                  </a:ext>
                </a:extLst>
              </p14:cNvPr>
              <p14:cNvContentPartPr/>
              <p14:nvPr/>
            </p14:nvContentPartPr>
            <p14:xfrm>
              <a:off x="6559560" y="3340080"/>
              <a:ext cx="400320" cy="684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33311017-2E78-4C75-82E6-C4D6CBC0A8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3720" y="3276720"/>
                <a:ext cx="4316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8557A525-FF31-4EE9-A283-E7D5203BF541}"/>
                  </a:ext>
                </a:extLst>
              </p14:cNvPr>
              <p14:cNvContentPartPr/>
              <p14:nvPr/>
            </p14:nvContentPartPr>
            <p14:xfrm>
              <a:off x="1905120" y="3701880"/>
              <a:ext cx="495720" cy="3852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8557A525-FF31-4EE9-A283-E7D5203BF5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89280" y="3638520"/>
                <a:ext cx="52704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39F61DDD-CB9E-4F27-A666-27F2A76E61FF}"/>
                  </a:ext>
                </a:extLst>
              </p14:cNvPr>
              <p14:cNvContentPartPr/>
              <p14:nvPr/>
            </p14:nvContentPartPr>
            <p14:xfrm>
              <a:off x="2908440" y="4222800"/>
              <a:ext cx="425520" cy="320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39F61DDD-CB9E-4F27-A666-27F2A76E61F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92600" y="4159440"/>
                <a:ext cx="4568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2FEFA99F-1404-49B2-ACEF-7F8E76853B52}"/>
                  </a:ext>
                </a:extLst>
              </p14:cNvPr>
              <p14:cNvContentPartPr/>
              <p14:nvPr/>
            </p14:nvContentPartPr>
            <p14:xfrm>
              <a:off x="8997840" y="5670720"/>
              <a:ext cx="1263960" cy="648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2FEFA99F-1404-49B2-ACEF-7F8E76853B5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82000" y="5607360"/>
                <a:ext cx="129528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44EF58B7-E80D-499D-A9BD-FFD544E7B110}"/>
                  </a:ext>
                </a:extLst>
              </p14:cNvPr>
              <p14:cNvContentPartPr/>
              <p14:nvPr/>
            </p14:nvContentPartPr>
            <p14:xfrm>
              <a:off x="1670040" y="2374920"/>
              <a:ext cx="1181520" cy="8280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44EF58B7-E80D-499D-A9BD-FFD544E7B11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54200" y="2311560"/>
                <a:ext cx="1212840" cy="2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954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Relatório Fiesp/</a:t>
            </a:r>
            <a:r>
              <a:rPr lang="pt-BR" sz="1200" dirty="0" err="1"/>
              <a:t>Ciesp</a:t>
            </a:r>
            <a:r>
              <a:rPr lang="pt-BR" sz="1200" dirty="0"/>
              <a:t> Matérias Primas – 7</a:t>
            </a:r>
            <a:r>
              <a:rPr lang="pt-BR" sz="1400" dirty="0"/>
              <a:t>ª Edição – Fevereiro/2021</a:t>
            </a:r>
            <a:endParaRPr lang="pt-BR" sz="12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DA3A884-AD83-40A3-B78C-CD7D0CB2F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86" y="1185707"/>
            <a:ext cx="8193540" cy="464359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AC44450-8B05-43E2-A5A8-AB91F20C1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9722" y="3314698"/>
            <a:ext cx="3324941" cy="2514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CE67EEA5-61B4-463C-9A50-8A2158BF51BD}"/>
                  </a:ext>
                </a:extLst>
              </p14:cNvPr>
              <p14:cNvContentPartPr/>
              <p14:nvPr/>
            </p14:nvContentPartPr>
            <p14:xfrm>
              <a:off x="3016080" y="1346040"/>
              <a:ext cx="1175400" cy="3240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CE67EEA5-61B4-463C-9A50-8A2158BF51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00240" y="1282680"/>
                <a:ext cx="120672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55E72060-36C4-4E8F-A6CE-DEB55AF7C8C3}"/>
                  </a:ext>
                </a:extLst>
              </p14:cNvPr>
              <p14:cNvContentPartPr/>
              <p14:nvPr/>
            </p14:nvContentPartPr>
            <p14:xfrm>
              <a:off x="6426360" y="3308400"/>
              <a:ext cx="387720" cy="684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55E72060-36C4-4E8F-A6CE-DEB55AF7C8C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10520" y="3245040"/>
                <a:ext cx="4190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56ECA8F9-D6E9-4777-B373-34C3637D824E}"/>
                  </a:ext>
                </a:extLst>
              </p14:cNvPr>
              <p14:cNvContentPartPr/>
              <p14:nvPr/>
            </p14:nvContentPartPr>
            <p14:xfrm>
              <a:off x="9588600" y="3670200"/>
              <a:ext cx="1346400" cy="2592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56ECA8F9-D6E9-4777-B373-34C3637D824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72760" y="3606840"/>
                <a:ext cx="137772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B833B0FD-F235-456D-862A-DAF5FB335204}"/>
                  </a:ext>
                </a:extLst>
              </p14:cNvPr>
              <p14:cNvContentPartPr/>
              <p14:nvPr/>
            </p14:nvContentPartPr>
            <p14:xfrm>
              <a:off x="9480600" y="5327640"/>
              <a:ext cx="229284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B833B0FD-F235-456D-862A-DAF5FB3352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64760" y="5264280"/>
                <a:ext cx="23241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333AE2CF-A3EC-449B-9E18-B9A1FAA94B3A}"/>
                  </a:ext>
                </a:extLst>
              </p14:cNvPr>
              <p14:cNvContentPartPr/>
              <p14:nvPr/>
            </p14:nvContentPartPr>
            <p14:xfrm>
              <a:off x="8712360" y="5448240"/>
              <a:ext cx="432000" cy="320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333AE2CF-A3EC-449B-9E18-B9A1FAA94B3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96520" y="5384880"/>
                <a:ext cx="463320" cy="15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1802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68771" y="291083"/>
            <a:ext cx="106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PREÇOS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Relatório Fiesp/</a:t>
            </a:r>
            <a:r>
              <a:rPr lang="pt-BR" sz="1200" dirty="0" err="1"/>
              <a:t>Ciesp</a:t>
            </a:r>
            <a:r>
              <a:rPr lang="pt-BR" sz="1200" dirty="0"/>
              <a:t> Matérias Primas – 7</a:t>
            </a:r>
            <a:r>
              <a:rPr lang="pt-BR" sz="1400" dirty="0"/>
              <a:t>ª Edição – Fevereiro/2021</a:t>
            </a:r>
            <a:endParaRPr lang="pt-BR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459832-0459-41D7-B43A-95BDA77EC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49" y="1173936"/>
            <a:ext cx="7954676" cy="465536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A55AC68-5537-43EE-BA68-52D42EA52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976" y="3223083"/>
            <a:ext cx="3419475" cy="26062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9B8FECA1-BA7E-4D7E-BAAF-2EE826A37EFE}"/>
                  </a:ext>
                </a:extLst>
              </p14:cNvPr>
              <p14:cNvContentPartPr/>
              <p14:nvPr/>
            </p14:nvContentPartPr>
            <p14:xfrm>
              <a:off x="5937120" y="2228760"/>
              <a:ext cx="2229480" cy="3204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9B8FECA1-BA7E-4D7E-BAAF-2EE826A37E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21280" y="2165400"/>
                <a:ext cx="226080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8344A548-4938-4505-A799-ABE27BC4AC7B}"/>
                  </a:ext>
                </a:extLst>
              </p14:cNvPr>
              <p14:cNvContentPartPr/>
              <p14:nvPr/>
            </p14:nvContentPartPr>
            <p14:xfrm>
              <a:off x="5956200" y="2336760"/>
              <a:ext cx="2248200" cy="36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8344A548-4938-4505-A799-ABE27BC4AC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40360" y="2273400"/>
                <a:ext cx="22795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705E36F1-00CB-4F9E-8ECC-A86BDE37D138}"/>
                  </a:ext>
                </a:extLst>
              </p14:cNvPr>
              <p14:cNvContentPartPr/>
              <p14:nvPr/>
            </p14:nvContentPartPr>
            <p14:xfrm>
              <a:off x="7029360" y="1943280"/>
              <a:ext cx="832320" cy="10188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705E36F1-00CB-4F9E-8ECC-A86BDE37D1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13520" y="1879920"/>
                <a:ext cx="86364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3E8450B6-443C-473B-ACB6-8955A3DA2FAE}"/>
                  </a:ext>
                </a:extLst>
              </p14:cNvPr>
              <p14:cNvContentPartPr/>
              <p14:nvPr/>
            </p14:nvContentPartPr>
            <p14:xfrm>
              <a:off x="3816360" y="2311560"/>
              <a:ext cx="158796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3E8450B6-443C-473B-ACB6-8955A3DA2FA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00520" y="2248200"/>
                <a:ext cx="16192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B2F6BA2F-6F8A-4215-9DF9-60044EA7691B}"/>
                  </a:ext>
                </a:extLst>
              </p14:cNvPr>
              <p14:cNvContentPartPr/>
              <p14:nvPr/>
            </p14:nvContentPartPr>
            <p14:xfrm>
              <a:off x="3816360" y="2228760"/>
              <a:ext cx="1607040" cy="68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B2F6BA2F-6F8A-4215-9DF9-60044EA7691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00520" y="2165400"/>
                <a:ext cx="16383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7F69B913-A7D5-49C4-8F41-FCE6F6C1CD7B}"/>
                  </a:ext>
                </a:extLst>
              </p14:cNvPr>
              <p14:cNvContentPartPr/>
              <p14:nvPr/>
            </p14:nvContentPartPr>
            <p14:xfrm>
              <a:off x="11017080" y="5556240"/>
              <a:ext cx="603720" cy="68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7F69B913-A7D5-49C4-8F41-FCE6F6C1CD7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001240" y="5492880"/>
                <a:ext cx="6350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43AC2DDA-B393-4778-BCB5-4F4C0B84337D}"/>
                  </a:ext>
                </a:extLst>
              </p14:cNvPr>
              <p14:cNvContentPartPr/>
              <p14:nvPr/>
            </p14:nvContentPartPr>
            <p14:xfrm>
              <a:off x="8636040" y="5695920"/>
              <a:ext cx="1124280" cy="684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43AC2DDA-B393-4778-BCB5-4F4C0B84337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620200" y="5632560"/>
                <a:ext cx="115560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2605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133</Words>
  <Application>Microsoft Office PowerPoint</Application>
  <PresentationFormat>Widescreen</PresentationFormat>
  <Paragraphs>22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Evolução % inadimplência no último dia do mês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Laercio Comar</dc:creator>
  <cp:lastModifiedBy>Laercio Comar</cp:lastModifiedBy>
  <cp:revision>56</cp:revision>
  <dcterms:created xsi:type="dcterms:W3CDTF">2020-11-28T14:11:50Z</dcterms:created>
  <dcterms:modified xsi:type="dcterms:W3CDTF">2021-02-12T18:52:21Z</dcterms:modified>
</cp:coreProperties>
</file>