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ink/ink45.xml" ContentType="application/inkml+xml"/>
  <Override PartName="/ppt/ink/ink4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7" r:id="rId2"/>
    <p:sldId id="331" r:id="rId3"/>
    <p:sldId id="350" r:id="rId4"/>
    <p:sldId id="348" r:id="rId5"/>
    <p:sldId id="345" r:id="rId6"/>
    <p:sldId id="349" r:id="rId7"/>
    <p:sldId id="299" r:id="rId8"/>
    <p:sldId id="329" r:id="rId9"/>
    <p:sldId id="351" r:id="rId10"/>
    <p:sldId id="337" r:id="rId11"/>
    <p:sldId id="353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Windows%2010\OneDrive\Documentos\Resumo%20Estatistico%202021%2001\Relatorio%20Estatistico%202021%2001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Windows%2010\OneDrive\Documentos\Resumo%20Estatistico%202021%2001\Relatorio%20Estatistico%202021%2001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Windows%2010\OneDrive\Documentos\Resumo%20Estatistico%202021%2001\Relatorio%20Estatistico%202021%200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ndows%2010\OneDrive\&#193;rea%20de%20Trabalho\Evolu&#231;&#227;o%20Fat%20e%20Pe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7415451388888888E-2"/>
          <c:y val="3.2624569910189201E-2"/>
          <c:w val="0.92327209098862628"/>
          <c:h val="0.78056586872292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'Cresc '!$A$2:$B$2</c:f>
              <c:strCache>
                <c:ptCount val="2"/>
                <c:pt idx="0">
                  <c:v>120</c:v>
                </c:pt>
                <c:pt idx="1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'!$C$2:$AA$2</c:f>
            </c:numRef>
          </c:val>
          <c:extLst>
            <c:ext xmlns:c16="http://schemas.microsoft.com/office/drawing/2014/chart" uri="{C3380CC4-5D6E-409C-BE32-E72D297353CC}">
              <c16:uniqueId val="{00000000-E6FB-442C-8D91-6CF48296C5D9}"/>
            </c:ext>
          </c:extLst>
        </c:ser>
        <c:ser>
          <c:idx val="1"/>
          <c:order val="1"/>
          <c:tx>
            <c:strRef>
              <c:f>'Cresc '!$A$3:$B$3</c:f>
              <c:strCache>
                <c:ptCount val="2"/>
                <c:pt idx="0">
                  <c:v>136</c:v>
                </c:pt>
                <c:pt idx="1">
                  <c:v>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'!$C$3:$AA$3</c:f>
            </c:numRef>
          </c:val>
          <c:extLst>
            <c:ext xmlns:c16="http://schemas.microsoft.com/office/drawing/2014/chart" uri="{C3380CC4-5D6E-409C-BE32-E72D297353CC}">
              <c16:uniqueId val="{00000001-E6FB-442C-8D91-6CF48296C5D9}"/>
            </c:ext>
          </c:extLst>
        </c:ser>
        <c:ser>
          <c:idx val="2"/>
          <c:order val="2"/>
          <c:tx>
            <c:strRef>
              <c:f>'Cresc '!$A$4:$B$4</c:f>
              <c:strCache>
                <c:ptCount val="2"/>
                <c:pt idx="0">
                  <c:v>155</c:v>
                </c:pt>
                <c:pt idx="1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'!$C$4:$AA$4</c:f>
            </c:numRef>
          </c:val>
          <c:extLst>
            <c:ext xmlns:c16="http://schemas.microsoft.com/office/drawing/2014/chart" uri="{C3380CC4-5D6E-409C-BE32-E72D297353CC}">
              <c16:uniqueId val="{00000002-E6FB-442C-8D91-6CF48296C5D9}"/>
            </c:ext>
          </c:extLst>
        </c:ser>
        <c:ser>
          <c:idx val="3"/>
          <c:order val="3"/>
          <c:tx>
            <c:strRef>
              <c:f>'Cresc '!$A$5:$B$5</c:f>
              <c:strCache>
                <c:ptCount val="2"/>
                <c:pt idx="0">
                  <c:v>172</c:v>
                </c:pt>
                <c:pt idx="1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'!$C$5:$AA$5</c:f>
            </c:numRef>
          </c:val>
          <c:extLst>
            <c:ext xmlns:c16="http://schemas.microsoft.com/office/drawing/2014/chart" uri="{C3380CC4-5D6E-409C-BE32-E72D297353CC}">
              <c16:uniqueId val="{00000003-E6FB-442C-8D91-6CF48296C5D9}"/>
            </c:ext>
          </c:extLst>
        </c:ser>
        <c:ser>
          <c:idx val="4"/>
          <c:order val="4"/>
          <c:tx>
            <c:strRef>
              <c:f>'Cresc '!$A$6:$B$6</c:f>
              <c:strCache>
                <c:ptCount val="2"/>
                <c:pt idx="0">
                  <c:v>180</c:v>
                </c:pt>
                <c:pt idx="1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'!$C$6:$AA$6</c:f>
            </c:numRef>
          </c:val>
          <c:extLst>
            <c:ext xmlns:c16="http://schemas.microsoft.com/office/drawing/2014/chart" uri="{C3380CC4-5D6E-409C-BE32-E72D297353CC}">
              <c16:uniqueId val="{00000004-E6FB-442C-8D91-6CF48296C5D9}"/>
            </c:ext>
          </c:extLst>
        </c:ser>
        <c:ser>
          <c:idx val="5"/>
          <c:order val="5"/>
          <c:tx>
            <c:strRef>
              <c:f>'Cresc '!$A$7:$B$7</c:f>
              <c:strCache>
                <c:ptCount val="2"/>
                <c:pt idx="0">
                  <c:v>221</c:v>
                </c:pt>
                <c:pt idx="1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'!$C$7:$AA$7</c:f>
            </c:numRef>
          </c:val>
          <c:extLst>
            <c:ext xmlns:c16="http://schemas.microsoft.com/office/drawing/2014/chart" uri="{C3380CC4-5D6E-409C-BE32-E72D297353CC}">
              <c16:uniqueId val="{00000005-E6FB-442C-8D91-6CF48296C5D9}"/>
            </c:ext>
          </c:extLst>
        </c:ser>
        <c:ser>
          <c:idx val="6"/>
          <c:order val="6"/>
          <c:tx>
            <c:strRef>
              <c:f>'Cresc '!$A$8:$B$8</c:f>
              <c:strCache>
                <c:ptCount val="2"/>
                <c:pt idx="0">
                  <c:v>225</c:v>
                </c:pt>
                <c:pt idx="1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'!$C$8:$AA$8</c:f>
            </c:numRef>
          </c:val>
          <c:extLst>
            <c:ext xmlns:c16="http://schemas.microsoft.com/office/drawing/2014/chart" uri="{C3380CC4-5D6E-409C-BE32-E72D297353CC}">
              <c16:uniqueId val="{00000006-E6FB-442C-8D91-6CF48296C5D9}"/>
            </c:ext>
          </c:extLst>
        </c:ser>
        <c:ser>
          <c:idx val="7"/>
          <c:order val="7"/>
          <c:tx>
            <c:strRef>
              <c:f>'Cresc '!$A$9:$B$9</c:f>
              <c:strCache>
                <c:ptCount val="2"/>
                <c:pt idx="0">
                  <c:v>230</c:v>
                </c:pt>
                <c:pt idx="1">
                  <c:v>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'!$C$9:$AA$9</c:f>
            </c:numRef>
          </c:val>
          <c:extLst>
            <c:ext xmlns:c16="http://schemas.microsoft.com/office/drawing/2014/chart" uri="{C3380CC4-5D6E-409C-BE32-E72D297353CC}">
              <c16:uniqueId val="{00000007-E6FB-442C-8D91-6CF48296C5D9}"/>
            </c:ext>
          </c:extLst>
        </c:ser>
        <c:ser>
          <c:idx val="8"/>
          <c:order val="8"/>
          <c:tx>
            <c:strRef>
              <c:f>'Cresc '!$A$10:$B$10</c:f>
              <c:strCache>
                <c:ptCount val="2"/>
                <c:pt idx="0">
                  <c:v>238</c:v>
                </c:pt>
                <c:pt idx="1">
                  <c:v>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'!$C$10:$AA$10</c:f>
            </c:numRef>
          </c:val>
          <c:extLst>
            <c:ext xmlns:c16="http://schemas.microsoft.com/office/drawing/2014/chart" uri="{C3380CC4-5D6E-409C-BE32-E72D297353CC}">
              <c16:uniqueId val="{00000008-E6FB-442C-8D91-6CF48296C5D9}"/>
            </c:ext>
          </c:extLst>
        </c:ser>
        <c:ser>
          <c:idx val="9"/>
          <c:order val="9"/>
          <c:tx>
            <c:strRef>
              <c:f>'Cresc '!$A$11:$B$11</c:f>
              <c:strCache>
                <c:ptCount val="2"/>
                <c:pt idx="0">
                  <c:v>240</c:v>
                </c:pt>
                <c:pt idx="1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'!$C$11:$AA$11</c:f>
            </c:numRef>
          </c:val>
          <c:extLst>
            <c:ext xmlns:c16="http://schemas.microsoft.com/office/drawing/2014/chart" uri="{C3380CC4-5D6E-409C-BE32-E72D297353CC}">
              <c16:uniqueId val="{00000009-E6FB-442C-8D91-6CF48296C5D9}"/>
            </c:ext>
          </c:extLst>
        </c:ser>
        <c:ser>
          <c:idx val="10"/>
          <c:order val="10"/>
          <c:tx>
            <c:strRef>
              <c:f>'Cresc '!$A$12:$B$12</c:f>
              <c:strCache>
                <c:ptCount val="2"/>
                <c:pt idx="0">
                  <c:v>244</c:v>
                </c:pt>
                <c:pt idx="1">
                  <c:v>11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'!$C$12:$AA$12</c:f>
            </c:numRef>
          </c:val>
          <c:extLst>
            <c:ext xmlns:c16="http://schemas.microsoft.com/office/drawing/2014/chart" uri="{C3380CC4-5D6E-409C-BE32-E72D297353CC}">
              <c16:uniqueId val="{0000000A-E6FB-442C-8D91-6CF48296C5D9}"/>
            </c:ext>
          </c:extLst>
        </c:ser>
        <c:ser>
          <c:idx val="11"/>
          <c:order val="11"/>
          <c:tx>
            <c:strRef>
              <c:f>'Cresc '!$A$13:$B$13</c:f>
              <c:strCache>
                <c:ptCount val="2"/>
                <c:pt idx="0">
                  <c:v>245</c:v>
                </c:pt>
                <c:pt idx="1">
                  <c:v>12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'!$C$13:$AA$13</c:f>
            </c:numRef>
          </c:val>
          <c:extLst>
            <c:ext xmlns:c16="http://schemas.microsoft.com/office/drawing/2014/chart" uri="{C3380CC4-5D6E-409C-BE32-E72D297353CC}">
              <c16:uniqueId val="{0000000B-E6FB-442C-8D91-6CF48296C5D9}"/>
            </c:ext>
          </c:extLst>
        </c:ser>
        <c:ser>
          <c:idx val="12"/>
          <c:order val="12"/>
          <c:tx>
            <c:strRef>
              <c:f>'Cresc '!$A$14:$B$14</c:f>
              <c:strCache>
                <c:ptCount val="2"/>
                <c:pt idx="0">
                  <c:v>262</c:v>
                </c:pt>
                <c:pt idx="1">
                  <c:v>13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'!$C$14:$AA$14</c:f>
            </c:numRef>
          </c:val>
          <c:extLst>
            <c:ext xmlns:c16="http://schemas.microsoft.com/office/drawing/2014/chart" uri="{C3380CC4-5D6E-409C-BE32-E72D297353CC}">
              <c16:uniqueId val="{0000000C-E6FB-442C-8D91-6CF48296C5D9}"/>
            </c:ext>
          </c:extLst>
        </c:ser>
        <c:ser>
          <c:idx val="13"/>
          <c:order val="13"/>
          <c:tx>
            <c:strRef>
              <c:f>'Cresc '!$A$15:$B$15</c:f>
              <c:strCache>
                <c:ptCount val="2"/>
                <c:pt idx="0">
                  <c:v>263</c:v>
                </c:pt>
                <c:pt idx="1">
                  <c:v>14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'!$C$15:$AA$15</c:f>
            </c:numRef>
          </c:val>
          <c:extLst>
            <c:ext xmlns:c16="http://schemas.microsoft.com/office/drawing/2014/chart" uri="{C3380CC4-5D6E-409C-BE32-E72D297353CC}">
              <c16:uniqueId val="{0000000D-E6FB-442C-8D91-6CF48296C5D9}"/>
            </c:ext>
          </c:extLst>
        </c:ser>
        <c:ser>
          <c:idx val="14"/>
          <c:order val="14"/>
          <c:tx>
            <c:strRef>
              <c:f>'Cresc '!$A$16:$B$16</c:f>
              <c:strCache>
                <c:ptCount val="2"/>
                <c:pt idx="0">
                  <c:v>265</c:v>
                </c:pt>
                <c:pt idx="1">
                  <c:v>15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'!$C$16:$AA$16</c:f>
            </c:numRef>
          </c:val>
          <c:extLst>
            <c:ext xmlns:c16="http://schemas.microsoft.com/office/drawing/2014/chart" uri="{C3380CC4-5D6E-409C-BE32-E72D297353CC}">
              <c16:uniqueId val="{0000000E-E6FB-442C-8D91-6CF48296C5D9}"/>
            </c:ext>
          </c:extLst>
        </c:ser>
        <c:ser>
          <c:idx val="15"/>
          <c:order val="15"/>
          <c:tx>
            <c:strRef>
              <c:f>'Cresc '!$A$17:$B$17</c:f>
              <c:strCache>
                <c:ptCount val="2"/>
                <c:pt idx="0">
                  <c:v>266</c:v>
                </c:pt>
                <c:pt idx="1">
                  <c:v>16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'!$C$17:$AA$17</c:f>
            </c:numRef>
          </c:val>
          <c:extLst>
            <c:ext xmlns:c16="http://schemas.microsoft.com/office/drawing/2014/chart" uri="{C3380CC4-5D6E-409C-BE32-E72D297353CC}">
              <c16:uniqueId val="{0000000F-E6FB-442C-8D91-6CF48296C5D9}"/>
            </c:ext>
          </c:extLst>
        </c:ser>
        <c:ser>
          <c:idx val="16"/>
          <c:order val="16"/>
          <c:tx>
            <c:strRef>
              <c:f>'Cresc '!$A$18:$B$18</c:f>
              <c:strCache>
                <c:ptCount val="2"/>
                <c:pt idx="0">
                  <c:v>267</c:v>
                </c:pt>
                <c:pt idx="1">
                  <c:v>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'!$C$18:$AA$18</c:f>
            </c:numRef>
          </c:val>
          <c:extLst>
            <c:ext xmlns:c16="http://schemas.microsoft.com/office/drawing/2014/chart" uri="{C3380CC4-5D6E-409C-BE32-E72D297353CC}">
              <c16:uniqueId val="{00000010-E6FB-442C-8D91-6CF48296C5D9}"/>
            </c:ext>
          </c:extLst>
        </c:ser>
        <c:ser>
          <c:idx val="17"/>
          <c:order val="17"/>
          <c:tx>
            <c:strRef>
              <c:f>'Cresc '!$A$19:$B$19</c:f>
              <c:strCache>
                <c:ptCount val="2"/>
                <c:pt idx="0">
                  <c:v>270</c:v>
                </c:pt>
                <c:pt idx="1">
                  <c:v>18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'!$C$19:$AA$19</c:f>
            </c:numRef>
          </c:val>
          <c:extLst>
            <c:ext xmlns:c16="http://schemas.microsoft.com/office/drawing/2014/chart" uri="{C3380CC4-5D6E-409C-BE32-E72D297353CC}">
              <c16:uniqueId val="{00000011-E6FB-442C-8D91-6CF48296C5D9}"/>
            </c:ext>
          </c:extLst>
        </c:ser>
        <c:ser>
          <c:idx val="18"/>
          <c:order val="18"/>
          <c:tx>
            <c:strRef>
              <c:f>'Cresc '!$A$20:$B$20</c:f>
              <c:strCache>
                <c:ptCount val="2"/>
                <c:pt idx="0">
                  <c:v>275</c:v>
                </c:pt>
                <c:pt idx="1">
                  <c:v>19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'!$C$20:$AA$20</c:f>
            </c:numRef>
          </c:val>
          <c:extLst>
            <c:ext xmlns:c16="http://schemas.microsoft.com/office/drawing/2014/chart" uri="{C3380CC4-5D6E-409C-BE32-E72D297353CC}">
              <c16:uniqueId val="{00000012-E6FB-442C-8D91-6CF48296C5D9}"/>
            </c:ext>
          </c:extLst>
        </c:ser>
        <c:ser>
          <c:idx val="19"/>
          <c:order val="19"/>
          <c:tx>
            <c:strRef>
              <c:f>'Cresc '!$A$21:$B$21</c:f>
              <c:strCache>
                <c:ptCount val="2"/>
                <c:pt idx="0">
                  <c:v>280</c:v>
                </c:pt>
                <c:pt idx="1">
                  <c:v>20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'!$C$21:$AA$21</c:f>
            </c:numRef>
          </c:val>
          <c:extLst>
            <c:ext xmlns:c16="http://schemas.microsoft.com/office/drawing/2014/chart" uri="{C3380CC4-5D6E-409C-BE32-E72D297353CC}">
              <c16:uniqueId val="{00000013-E6FB-442C-8D91-6CF48296C5D9}"/>
            </c:ext>
          </c:extLst>
        </c:ser>
        <c:ser>
          <c:idx val="20"/>
          <c:order val="20"/>
          <c:tx>
            <c:strRef>
              <c:f>'Cresc '!$A$22:$B$22</c:f>
              <c:strCache>
                <c:ptCount val="2"/>
                <c:pt idx="0">
                  <c:v>291</c:v>
                </c:pt>
                <c:pt idx="1">
                  <c:v>21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'!$C$22:$AA$22</c:f>
            </c:numRef>
          </c:val>
          <c:extLst>
            <c:ext xmlns:c16="http://schemas.microsoft.com/office/drawing/2014/chart" uri="{C3380CC4-5D6E-409C-BE32-E72D297353CC}">
              <c16:uniqueId val="{00000014-E6FB-442C-8D91-6CF48296C5D9}"/>
            </c:ext>
          </c:extLst>
        </c:ser>
        <c:ser>
          <c:idx val="21"/>
          <c:order val="21"/>
          <c:tx>
            <c:strRef>
              <c:f>'Cresc '!$A$23:$B$23</c:f>
              <c:strCache>
                <c:ptCount val="2"/>
                <c:pt idx="0">
                  <c:v>319</c:v>
                </c:pt>
                <c:pt idx="1">
                  <c:v>22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'!$C$23:$AA$23</c:f>
            </c:numRef>
          </c:val>
          <c:extLst>
            <c:ext xmlns:c16="http://schemas.microsoft.com/office/drawing/2014/chart" uri="{C3380CC4-5D6E-409C-BE32-E72D297353CC}">
              <c16:uniqueId val="{00000015-E6FB-442C-8D91-6CF48296C5D9}"/>
            </c:ext>
          </c:extLst>
        </c:ser>
        <c:ser>
          <c:idx val="22"/>
          <c:order val="22"/>
          <c:tx>
            <c:strRef>
              <c:f>'Cresc '!$A$24:$B$24</c:f>
              <c:strCache>
                <c:ptCount val="2"/>
                <c:pt idx="0">
                  <c:v>343</c:v>
                </c:pt>
                <c:pt idx="1">
                  <c:v>23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'!$C$24:$AA$24</c:f>
            </c:numRef>
          </c:val>
          <c:extLst>
            <c:ext xmlns:c16="http://schemas.microsoft.com/office/drawing/2014/chart" uri="{C3380CC4-5D6E-409C-BE32-E72D297353CC}">
              <c16:uniqueId val="{00000016-E6FB-442C-8D91-6CF48296C5D9}"/>
            </c:ext>
          </c:extLst>
        </c:ser>
        <c:ser>
          <c:idx val="23"/>
          <c:order val="23"/>
          <c:tx>
            <c:strRef>
              <c:f>'Cresc '!$A$25:$B$25</c:f>
              <c:strCache>
                <c:ptCount val="2"/>
                <c:pt idx="0">
                  <c:v>415</c:v>
                </c:pt>
                <c:pt idx="1">
                  <c:v>24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'!$C$25:$AA$25</c:f>
            </c:numRef>
          </c:val>
          <c:extLst>
            <c:ext xmlns:c16="http://schemas.microsoft.com/office/drawing/2014/chart" uri="{C3380CC4-5D6E-409C-BE32-E72D297353CC}">
              <c16:uniqueId val="{00000017-E6FB-442C-8D91-6CF48296C5D9}"/>
            </c:ext>
          </c:extLst>
        </c:ser>
        <c:ser>
          <c:idx val="24"/>
          <c:order val="24"/>
          <c:tx>
            <c:strRef>
              <c:f>'Cresc '!$A$26:$B$26</c:f>
              <c:strCache>
                <c:ptCount val="2"/>
                <c:pt idx="0">
                  <c:v>417</c:v>
                </c:pt>
                <c:pt idx="1">
                  <c:v>25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'!$C$26:$AA$26</c:f>
            </c:numRef>
          </c:val>
          <c:extLst>
            <c:ext xmlns:c16="http://schemas.microsoft.com/office/drawing/2014/chart" uri="{C3380CC4-5D6E-409C-BE32-E72D297353CC}">
              <c16:uniqueId val="{00000018-E6FB-442C-8D91-6CF48296C5D9}"/>
            </c:ext>
          </c:extLst>
        </c:ser>
        <c:ser>
          <c:idx val="25"/>
          <c:order val="25"/>
          <c:tx>
            <c:strRef>
              <c:f>'Cresc '!$A$27:$B$27</c:f>
              <c:strCache>
                <c:ptCount val="2"/>
                <c:pt idx="0">
                  <c:v>505</c:v>
                </c:pt>
                <c:pt idx="1">
                  <c:v>26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'!$C$27:$AA$27</c:f>
            </c:numRef>
          </c:val>
          <c:extLst>
            <c:ext xmlns:c16="http://schemas.microsoft.com/office/drawing/2014/chart" uri="{C3380CC4-5D6E-409C-BE32-E72D297353CC}">
              <c16:uniqueId val="{00000019-E6FB-442C-8D91-6CF48296C5D9}"/>
            </c:ext>
          </c:extLst>
        </c:ser>
        <c:ser>
          <c:idx val="26"/>
          <c:order val="26"/>
          <c:tx>
            <c:strRef>
              <c:f>'Cresc '!$A$28:$B$28</c:f>
              <c:strCache>
                <c:ptCount val="2"/>
                <c:pt idx="0">
                  <c:v>532</c:v>
                </c:pt>
                <c:pt idx="1">
                  <c:v>27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'!$C$28:$AA$28</c:f>
            </c:numRef>
          </c:val>
          <c:extLst>
            <c:ext xmlns:c16="http://schemas.microsoft.com/office/drawing/2014/chart" uri="{C3380CC4-5D6E-409C-BE32-E72D297353CC}">
              <c16:uniqueId val="{0000001A-E6FB-442C-8D91-6CF48296C5D9}"/>
            </c:ext>
          </c:extLst>
        </c:ser>
        <c:ser>
          <c:idx val="27"/>
          <c:order val="27"/>
          <c:tx>
            <c:strRef>
              <c:f>'Cresc '!$A$29:$B$29</c:f>
              <c:strCache>
                <c:ptCount val="2"/>
                <c:pt idx="0">
                  <c:v>541</c:v>
                </c:pt>
                <c:pt idx="1">
                  <c:v>28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'!$C$29:$AA$29</c:f>
            </c:numRef>
          </c:val>
          <c:extLst>
            <c:ext xmlns:c16="http://schemas.microsoft.com/office/drawing/2014/chart" uri="{C3380CC4-5D6E-409C-BE32-E72D297353CC}">
              <c16:uniqueId val="{0000001B-E6FB-442C-8D91-6CF48296C5D9}"/>
            </c:ext>
          </c:extLst>
        </c:ser>
        <c:ser>
          <c:idx val="28"/>
          <c:order val="28"/>
          <c:tx>
            <c:strRef>
              <c:f>'Cresc '!$A$30:$B$30</c:f>
              <c:strCache>
                <c:ptCount val="2"/>
                <c:pt idx="0">
                  <c:v>613</c:v>
                </c:pt>
                <c:pt idx="1">
                  <c:v>29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'!$C$30:$AA$30</c:f>
            </c:numRef>
          </c:val>
          <c:extLst>
            <c:ext xmlns:c16="http://schemas.microsoft.com/office/drawing/2014/chart" uri="{C3380CC4-5D6E-409C-BE32-E72D297353CC}">
              <c16:uniqueId val="{0000001C-E6FB-442C-8D91-6CF48296C5D9}"/>
            </c:ext>
          </c:extLst>
        </c:ser>
        <c:ser>
          <c:idx val="29"/>
          <c:order val="29"/>
          <c:tx>
            <c:strRef>
              <c:f>'Cresc '!$A$31:$B$31</c:f>
              <c:strCache>
                <c:ptCount val="2"/>
                <c:pt idx="0">
                  <c:v>723</c:v>
                </c:pt>
                <c:pt idx="1">
                  <c:v>30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'!$C$31:$AA$31</c:f>
            </c:numRef>
          </c:val>
          <c:extLst>
            <c:ext xmlns:c16="http://schemas.microsoft.com/office/drawing/2014/chart" uri="{C3380CC4-5D6E-409C-BE32-E72D297353CC}">
              <c16:uniqueId val="{0000001D-E6FB-442C-8D91-6CF48296C5D9}"/>
            </c:ext>
          </c:extLst>
        </c:ser>
        <c:ser>
          <c:idx val="30"/>
          <c:order val="30"/>
          <c:tx>
            <c:strRef>
              <c:f>'Cresc '!$A$32:$B$32</c:f>
              <c:strCache>
                <c:ptCount val="2"/>
                <c:pt idx="0">
                  <c:v>725</c:v>
                </c:pt>
                <c:pt idx="1">
                  <c:v>31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'!$C$32:$AA$32</c:f>
            </c:numRef>
          </c:val>
          <c:extLst>
            <c:ext xmlns:c16="http://schemas.microsoft.com/office/drawing/2014/chart" uri="{C3380CC4-5D6E-409C-BE32-E72D297353CC}">
              <c16:uniqueId val="{0000001E-E6FB-442C-8D91-6CF48296C5D9}"/>
            </c:ext>
          </c:extLst>
        </c:ser>
        <c:ser>
          <c:idx val="31"/>
          <c:order val="31"/>
          <c:tx>
            <c:strRef>
              <c:f>'Cresc '!$A$33:$B$33</c:f>
              <c:strCache>
                <c:ptCount val="2"/>
                <c:pt idx="0">
                  <c:v>802</c:v>
                </c:pt>
                <c:pt idx="1">
                  <c:v>32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'!$C$33:$AA$33</c:f>
            </c:numRef>
          </c:val>
          <c:extLst>
            <c:ext xmlns:c16="http://schemas.microsoft.com/office/drawing/2014/chart" uri="{C3380CC4-5D6E-409C-BE32-E72D297353CC}">
              <c16:uniqueId val="{0000001F-E6FB-442C-8D91-6CF48296C5D9}"/>
            </c:ext>
          </c:extLst>
        </c:ser>
        <c:ser>
          <c:idx val="32"/>
          <c:order val="32"/>
          <c:tx>
            <c:strRef>
              <c:f>'Cresc '!$A$34:$B$34</c:f>
              <c:strCache>
                <c:ptCount val="2"/>
                <c:pt idx="0">
                  <c:v>813</c:v>
                </c:pt>
                <c:pt idx="1">
                  <c:v>33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'!$C$34:$AA$34</c:f>
            </c:numRef>
          </c:val>
          <c:extLst>
            <c:ext xmlns:c16="http://schemas.microsoft.com/office/drawing/2014/chart" uri="{C3380CC4-5D6E-409C-BE32-E72D297353CC}">
              <c16:uniqueId val="{00000020-E6FB-442C-8D91-6CF48296C5D9}"/>
            </c:ext>
          </c:extLst>
        </c:ser>
        <c:ser>
          <c:idx val="33"/>
          <c:order val="33"/>
          <c:tx>
            <c:strRef>
              <c:f>'Cresc '!$A$35:$B$35</c:f>
              <c:strCache>
                <c:ptCount val="2"/>
                <c:pt idx="0">
                  <c:v>ADDE Media</c:v>
                </c:pt>
                <c:pt idx="1">
                  <c:v>ADDE</c:v>
                </c:pt>
              </c:strCache>
            </c:strRef>
          </c:tx>
          <c:spPr>
            <a:solidFill>
              <a:srgbClr val="70AD47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1.318384126895522E-3"/>
                  <c:y val="1.17742521367521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420774278651411E-2"/>
                      <c:h val="0.163067236276316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1-E6FB-442C-8D91-6CF48296C5D9}"/>
                </c:ext>
              </c:extLst>
            </c:dLbl>
            <c:dLbl>
              <c:idx val="6"/>
              <c:layout>
                <c:manualLayout>
                  <c:x val="2.9895201923212295E-3"/>
                  <c:y val="2.01695512820513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8604187999871294E-2"/>
                      <c:h val="0.17225191265985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2-E6FB-442C-8D91-6CF48296C5D9}"/>
                </c:ext>
              </c:extLst>
            </c:dLbl>
            <c:dLbl>
              <c:idx val="7"/>
              <c:layout>
                <c:manualLayout>
                  <c:x val="8.2648680063911999E-3"/>
                  <c:y val="-1.30006410256410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788021530421282E-2"/>
                      <c:h val="9.66203703703703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3-E6FB-442C-8D91-6CF48296C5D9}"/>
                </c:ext>
              </c:extLst>
            </c:dLbl>
            <c:dLbl>
              <c:idx val="13"/>
              <c:layout>
                <c:manualLayout>
                  <c:x val="-4.5290196536110862E-4"/>
                  <c:y val="1.23138995923381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E6FB-442C-8D91-6CF48296C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'Cresc '!$C$1:$AA$1</c:f>
              <c:strCache>
                <c:ptCount val="25"/>
                <c:pt idx="0">
                  <c:v>% Cresc Ano</c:v>
                </c:pt>
                <c:pt idx="1">
                  <c:v>% Cresc.01/2021</c:v>
                </c:pt>
                <c:pt idx="2">
                  <c:v>% Cresc.12/2020</c:v>
                </c:pt>
                <c:pt idx="3">
                  <c:v>% Cresc.11/2020</c:v>
                </c:pt>
                <c:pt idx="4">
                  <c:v>% Cresc.10/2020</c:v>
                </c:pt>
                <c:pt idx="5">
                  <c:v>% Cresc.09/2020</c:v>
                </c:pt>
                <c:pt idx="6">
                  <c:v>% Cresc.08/2020</c:v>
                </c:pt>
                <c:pt idx="7">
                  <c:v>% Cresc.07/2020</c:v>
                </c:pt>
                <c:pt idx="8">
                  <c:v>% Cresc.06/2020</c:v>
                </c:pt>
                <c:pt idx="9">
                  <c:v>% Cresc.05/2020</c:v>
                </c:pt>
                <c:pt idx="10">
                  <c:v>% Cresc.04/2020</c:v>
                </c:pt>
                <c:pt idx="11">
                  <c:v>% Cresc.03/2020</c:v>
                </c:pt>
                <c:pt idx="12">
                  <c:v>% Cresc.02/2020</c:v>
                </c:pt>
                <c:pt idx="13">
                  <c:v>% Cresc.01/2020</c:v>
                </c:pt>
                <c:pt idx="14">
                  <c:v>% Cresc.12/2019</c:v>
                </c:pt>
                <c:pt idx="15">
                  <c:v>% Cresc.11/2019</c:v>
                </c:pt>
                <c:pt idx="16">
                  <c:v>% Cresc.10/2019</c:v>
                </c:pt>
                <c:pt idx="17">
                  <c:v>% Cresc.09/2019</c:v>
                </c:pt>
                <c:pt idx="18">
                  <c:v>% Cresc.08/2019</c:v>
                </c:pt>
                <c:pt idx="19">
                  <c:v>% Cresc.07/2019</c:v>
                </c:pt>
                <c:pt idx="20">
                  <c:v>% Cresc.06/2019</c:v>
                </c:pt>
                <c:pt idx="21">
                  <c:v>% Cresc.05/2019</c:v>
                </c:pt>
                <c:pt idx="22">
                  <c:v>% Cresc.04/2019</c:v>
                </c:pt>
                <c:pt idx="23">
                  <c:v>% Cresc.03/2019</c:v>
                </c:pt>
                <c:pt idx="24">
                  <c:v>% Cresc.02/2019</c:v>
                </c:pt>
              </c:strCache>
            </c:strRef>
          </c:cat>
          <c:val>
            <c:numRef>
              <c:f>'Cresc '!$C$35:$AA$35</c:f>
              <c:numCache>
                <c:formatCode>0.0_ ;[Red]\-0.0\ </c:formatCode>
                <c:ptCount val="25"/>
                <c:pt idx="0">
                  <c:v>46.988457680778374</c:v>
                </c:pt>
                <c:pt idx="1">
                  <c:v>46.988457680778374</c:v>
                </c:pt>
                <c:pt idx="2">
                  <c:v>59.462502400909578</c:v>
                </c:pt>
                <c:pt idx="3">
                  <c:v>31.898061123457293</c:v>
                </c:pt>
                <c:pt idx="4">
                  <c:v>44.234637378791859</c:v>
                </c:pt>
                <c:pt idx="5">
                  <c:v>59.910766435403659</c:v>
                </c:pt>
                <c:pt idx="6">
                  <c:v>42.590779171982987</c:v>
                </c:pt>
                <c:pt idx="7">
                  <c:v>49.314749927652912</c:v>
                </c:pt>
                <c:pt idx="8">
                  <c:v>54.489429027953108</c:v>
                </c:pt>
                <c:pt idx="9">
                  <c:v>-12.324502274012605</c:v>
                </c:pt>
                <c:pt idx="10">
                  <c:v>-58.549276325907286</c:v>
                </c:pt>
                <c:pt idx="11">
                  <c:v>-1.6031357072758663</c:v>
                </c:pt>
                <c:pt idx="12">
                  <c:v>20.354808024866212</c:v>
                </c:pt>
                <c:pt idx="13">
                  <c:v>29.361427056132982</c:v>
                </c:pt>
                <c:pt idx="14">
                  <c:v>19.402231391103417</c:v>
                </c:pt>
                <c:pt idx="15">
                  <c:v>13.527017327175971</c:v>
                </c:pt>
                <c:pt idx="16">
                  <c:v>11.801627250726439</c:v>
                </c:pt>
                <c:pt idx="17">
                  <c:v>13.685861682576483</c:v>
                </c:pt>
                <c:pt idx="18">
                  <c:v>17.288245067094699</c:v>
                </c:pt>
                <c:pt idx="19">
                  <c:v>20.680430957593192</c:v>
                </c:pt>
                <c:pt idx="20">
                  <c:v>-7.499407984584801</c:v>
                </c:pt>
                <c:pt idx="21">
                  <c:v>66.284970301983947</c:v>
                </c:pt>
                <c:pt idx="22">
                  <c:v>18.794004383499242</c:v>
                </c:pt>
                <c:pt idx="23">
                  <c:v>3.6547351394204455</c:v>
                </c:pt>
                <c:pt idx="24">
                  <c:v>19.7634889229024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E6FB-442C-8D91-6CF48296C5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8125648"/>
        <c:axId val="658124992"/>
      </c:barChart>
      <c:catAx>
        <c:axId val="658125648"/>
        <c:scaling>
          <c:orientation val="maxMin"/>
        </c:scaling>
        <c:delete val="0"/>
        <c:axPos val="b"/>
        <c:numFmt formatCode="0.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58124992"/>
        <c:crosses val="autoZero"/>
        <c:auto val="1"/>
        <c:lblAlgn val="ctr"/>
        <c:lblOffset val="100"/>
        <c:noMultiLvlLbl val="0"/>
      </c:catAx>
      <c:valAx>
        <c:axId val="658124992"/>
        <c:scaling>
          <c:orientation val="minMax"/>
        </c:scaling>
        <c:delete val="0"/>
        <c:axPos val="r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_ ;[Red]\-0.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5812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 sz="1300" b="1" i="0" baseline="0"/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865111542962963E-2"/>
          <c:y val="5.2302788953587392E-2"/>
          <c:w val="0.94317051480658898"/>
          <c:h val="0.764240120564128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'Preço por Kg'!$A$2:$C$2</c:f>
              <c:strCache>
                <c:ptCount val="3"/>
                <c:pt idx="0">
                  <c:v>PAINEL</c:v>
                </c:pt>
                <c:pt idx="1">
                  <c:v>120</c:v>
                </c:pt>
                <c:pt idx="2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Kg'!$D$2:$AM$2</c:f>
            </c:numRef>
          </c:val>
          <c:extLst>
            <c:ext xmlns:c16="http://schemas.microsoft.com/office/drawing/2014/chart" uri="{C3380CC4-5D6E-409C-BE32-E72D297353CC}">
              <c16:uniqueId val="{00000000-3DE7-4076-A32A-65F8D9A64F7D}"/>
            </c:ext>
          </c:extLst>
        </c:ser>
        <c:ser>
          <c:idx val="1"/>
          <c:order val="1"/>
          <c:tx>
            <c:strRef>
              <c:f>'Preço por Kg'!$A$3:$C$3</c:f>
              <c:strCache>
                <c:ptCount val="3"/>
                <c:pt idx="0">
                  <c:v>PAINEL</c:v>
                </c:pt>
                <c:pt idx="1">
                  <c:v>136</c:v>
                </c:pt>
                <c:pt idx="2">
                  <c:v>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Kg'!$D$3:$AM$3</c:f>
            </c:numRef>
          </c:val>
          <c:extLst>
            <c:ext xmlns:c16="http://schemas.microsoft.com/office/drawing/2014/chart" uri="{C3380CC4-5D6E-409C-BE32-E72D297353CC}">
              <c16:uniqueId val="{00000001-3DE7-4076-A32A-65F8D9A64F7D}"/>
            </c:ext>
          </c:extLst>
        </c:ser>
        <c:ser>
          <c:idx val="2"/>
          <c:order val="2"/>
          <c:tx>
            <c:strRef>
              <c:f>'Preço por Kg'!$A$4:$C$4</c:f>
              <c:strCache>
                <c:ptCount val="3"/>
                <c:pt idx="0">
                  <c:v>ESPUMA</c:v>
                </c:pt>
                <c:pt idx="1">
                  <c:v>155</c:v>
                </c:pt>
                <c:pt idx="2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Kg'!$D$4:$AM$4</c:f>
            </c:numRef>
          </c:val>
          <c:extLst>
            <c:ext xmlns:c16="http://schemas.microsoft.com/office/drawing/2014/chart" uri="{C3380CC4-5D6E-409C-BE32-E72D297353CC}">
              <c16:uniqueId val="{00000002-3DE7-4076-A32A-65F8D9A64F7D}"/>
            </c:ext>
          </c:extLst>
        </c:ser>
        <c:ser>
          <c:idx val="3"/>
          <c:order val="3"/>
          <c:tx>
            <c:strRef>
              <c:f>'Preço por Kg'!$A$5:$C$5</c:f>
              <c:strCache>
                <c:ptCount val="3"/>
                <c:pt idx="0">
                  <c:v>PAINEL</c:v>
                </c:pt>
                <c:pt idx="1">
                  <c:v>172</c:v>
                </c:pt>
                <c:pt idx="2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Kg'!$D$5:$AM$5</c:f>
            </c:numRef>
          </c:val>
          <c:extLst>
            <c:ext xmlns:c16="http://schemas.microsoft.com/office/drawing/2014/chart" uri="{C3380CC4-5D6E-409C-BE32-E72D297353CC}">
              <c16:uniqueId val="{00000003-3DE7-4076-A32A-65F8D9A64F7D}"/>
            </c:ext>
          </c:extLst>
        </c:ser>
        <c:ser>
          <c:idx val="4"/>
          <c:order val="4"/>
          <c:tx>
            <c:strRef>
              <c:f>'Preço por Kg'!$A$6:$C$6</c:f>
              <c:strCache>
                <c:ptCount val="3"/>
                <c:pt idx="0">
                  <c:v>ESPUMA</c:v>
                </c:pt>
                <c:pt idx="1">
                  <c:v>180</c:v>
                </c:pt>
                <c:pt idx="2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Kg'!$D$6:$AM$6</c:f>
            </c:numRef>
          </c:val>
          <c:extLst>
            <c:ext xmlns:c16="http://schemas.microsoft.com/office/drawing/2014/chart" uri="{C3380CC4-5D6E-409C-BE32-E72D297353CC}">
              <c16:uniqueId val="{00000004-3DE7-4076-A32A-65F8D9A64F7D}"/>
            </c:ext>
          </c:extLst>
        </c:ser>
        <c:ser>
          <c:idx val="5"/>
          <c:order val="5"/>
          <c:tx>
            <c:strRef>
              <c:f>'Preço por Kg'!$A$7:$C$7</c:f>
              <c:strCache>
                <c:ptCount val="3"/>
                <c:pt idx="0">
                  <c:v>ESPUMA</c:v>
                </c:pt>
                <c:pt idx="1">
                  <c:v>221</c:v>
                </c:pt>
                <c:pt idx="2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Kg'!$D$7:$AM$7</c:f>
            </c:numRef>
          </c:val>
          <c:extLst>
            <c:ext xmlns:c16="http://schemas.microsoft.com/office/drawing/2014/chart" uri="{C3380CC4-5D6E-409C-BE32-E72D297353CC}">
              <c16:uniqueId val="{00000005-3DE7-4076-A32A-65F8D9A64F7D}"/>
            </c:ext>
          </c:extLst>
        </c:ser>
        <c:ser>
          <c:idx val="6"/>
          <c:order val="6"/>
          <c:tx>
            <c:strRef>
              <c:f>'Preço por Kg'!$A$8:$C$8</c:f>
              <c:strCache>
                <c:ptCount val="3"/>
                <c:pt idx="0">
                  <c:v>PAINEL</c:v>
                </c:pt>
                <c:pt idx="1">
                  <c:v>225</c:v>
                </c:pt>
                <c:pt idx="2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Kg'!$D$8:$AM$8</c:f>
            </c:numRef>
          </c:val>
          <c:extLst>
            <c:ext xmlns:c16="http://schemas.microsoft.com/office/drawing/2014/chart" uri="{C3380CC4-5D6E-409C-BE32-E72D297353CC}">
              <c16:uniqueId val="{00000006-3DE7-4076-A32A-65F8D9A64F7D}"/>
            </c:ext>
          </c:extLst>
        </c:ser>
        <c:ser>
          <c:idx val="7"/>
          <c:order val="7"/>
          <c:tx>
            <c:strRef>
              <c:f>'Preço por Kg'!$A$9:$C$9</c:f>
              <c:strCache>
                <c:ptCount val="3"/>
                <c:pt idx="0">
                  <c:v>espuma</c:v>
                </c:pt>
                <c:pt idx="1">
                  <c:v>230</c:v>
                </c:pt>
                <c:pt idx="2">
                  <c:v>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Kg'!$D$9:$AM$9</c:f>
            </c:numRef>
          </c:val>
          <c:extLst>
            <c:ext xmlns:c16="http://schemas.microsoft.com/office/drawing/2014/chart" uri="{C3380CC4-5D6E-409C-BE32-E72D297353CC}">
              <c16:uniqueId val="{00000007-3DE7-4076-A32A-65F8D9A64F7D}"/>
            </c:ext>
          </c:extLst>
        </c:ser>
        <c:ser>
          <c:idx val="8"/>
          <c:order val="8"/>
          <c:tx>
            <c:strRef>
              <c:f>'Preço por Kg'!$A$10:$C$10</c:f>
              <c:strCache>
                <c:ptCount val="3"/>
                <c:pt idx="0">
                  <c:v>painel</c:v>
                </c:pt>
                <c:pt idx="1">
                  <c:v>238</c:v>
                </c:pt>
                <c:pt idx="2">
                  <c:v>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Kg'!$D$10:$AM$10</c:f>
            </c:numRef>
          </c:val>
          <c:extLst>
            <c:ext xmlns:c16="http://schemas.microsoft.com/office/drawing/2014/chart" uri="{C3380CC4-5D6E-409C-BE32-E72D297353CC}">
              <c16:uniqueId val="{00000008-3DE7-4076-A32A-65F8D9A64F7D}"/>
            </c:ext>
          </c:extLst>
        </c:ser>
        <c:ser>
          <c:idx val="9"/>
          <c:order val="9"/>
          <c:tx>
            <c:strRef>
              <c:f>'Preço por Kg'!$A$11:$C$11</c:f>
              <c:strCache>
                <c:ptCount val="3"/>
                <c:pt idx="0">
                  <c:v>painel</c:v>
                </c:pt>
                <c:pt idx="1">
                  <c:v>240</c:v>
                </c:pt>
                <c:pt idx="2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Kg'!$D$11:$AM$11</c:f>
            </c:numRef>
          </c:val>
          <c:extLst>
            <c:ext xmlns:c16="http://schemas.microsoft.com/office/drawing/2014/chart" uri="{C3380CC4-5D6E-409C-BE32-E72D297353CC}">
              <c16:uniqueId val="{00000009-3DE7-4076-A32A-65F8D9A64F7D}"/>
            </c:ext>
          </c:extLst>
        </c:ser>
        <c:ser>
          <c:idx val="10"/>
          <c:order val="10"/>
          <c:tx>
            <c:strRef>
              <c:f>'Preço por Kg'!$A$12:$C$12</c:f>
              <c:strCache>
                <c:ptCount val="3"/>
                <c:pt idx="0">
                  <c:v>PAINEL</c:v>
                </c:pt>
                <c:pt idx="1">
                  <c:v>244</c:v>
                </c:pt>
                <c:pt idx="2">
                  <c:v>11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Kg'!$D$12:$AM$12</c:f>
            </c:numRef>
          </c:val>
          <c:extLst>
            <c:ext xmlns:c16="http://schemas.microsoft.com/office/drawing/2014/chart" uri="{C3380CC4-5D6E-409C-BE32-E72D297353CC}">
              <c16:uniqueId val="{0000000A-3DE7-4076-A32A-65F8D9A64F7D}"/>
            </c:ext>
          </c:extLst>
        </c:ser>
        <c:ser>
          <c:idx val="11"/>
          <c:order val="11"/>
          <c:tx>
            <c:strRef>
              <c:f>'Preço por Kg'!$A$13:$C$13</c:f>
              <c:strCache>
                <c:ptCount val="3"/>
                <c:pt idx="0">
                  <c:v>PAINEL</c:v>
                </c:pt>
                <c:pt idx="1">
                  <c:v>245</c:v>
                </c:pt>
                <c:pt idx="2">
                  <c:v>12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FFC000">
                    <a:lumMod val="75000"/>
                  </a:srgb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Kg'!$D$13:$AM$13</c:f>
            </c:numRef>
          </c:val>
          <c:extLst>
            <c:ext xmlns:c16="http://schemas.microsoft.com/office/drawing/2014/chart" uri="{C3380CC4-5D6E-409C-BE32-E72D297353CC}">
              <c16:uniqueId val="{0000000C-3DE7-4076-A32A-65F8D9A64F7D}"/>
            </c:ext>
          </c:extLst>
        </c:ser>
        <c:ser>
          <c:idx val="12"/>
          <c:order val="12"/>
          <c:tx>
            <c:strRef>
              <c:f>'Preço por Kg'!$A$14:$C$14</c:f>
              <c:strCache>
                <c:ptCount val="3"/>
                <c:pt idx="0">
                  <c:v>ESPUMA</c:v>
                </c:pt>
                <c:pt idx="1">
                  <c:v>262</c:v>
                </c:pt>
                <c:pt idx="2">
                  <c:v>13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Kg'!$D$14:$AM$14</c:f>
            </c:numRef>
          </c:val>
          <c:extLst>
            <c:ext xmlns:c16="http://schemas.microsoft.com/office/drawing/2014/chart" uri="{C3380CC4-5D6E-409C-BE32-E72D297353CC}">
              <c16:uniqueId val="{0000000D-3DE7-4076-A32A-65F8D9A64F7D}"/>
            </c:ext>
          </c:extLst>
        </c:ser>
        <c:ser>
          <c:idx val="13"/>
          <c:order val="13"/>
          <c:tx>
            <c:strRef>
              <c:f>'Preço por Kg'!$A$15:$C$15</c:f>
              <c:strCache>
                <c:ptCount val="3"/>
                <c:pt idx="0">
                  <c:v>ESPUMA</c:v>
                </c:pt>
                <c:pt idx="1">
                  <c:v>263</c:v>
                </c:pt>
                <c:pt idx="2">
                  <c:v>14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Kg'!$D$15:$AM$15</c:f>
            </c:numRef>
          </c:val>
          <c:extLst>
            <c:ext xmlns:c16="http://schemas.microsoft.com/office/drawing/2014/chart" uri="{C3380CC4-5D6E-409C-BE32-E72D297353CC}">
              <c16:uniqueId val="{0000000E-3DE7-4076-A32A-65F8D9A64F7D}"/>
            </c:ext>
          </c:extLst>
        </c:ser>
        <c:ser>
          <c:idx val="14"/>
          <c:order val="14"/>
          <c:tx>
            <c:strRef>
              <c:f>'Preço por Kg'!$A$16:$C$16</c:f>
              <c:strCache>
                <c:ptCount val="3"/>
                <c:pt idx="0">
                  <c:v>ESPUMA</c:v>
                </c:pt>
                <c:pt idx="1">
                  <c:v>265</c:v>
                </c:pt>
                <c:pt idx="2">
                  <c:v>15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Kg'!$D$16:$AM$16</c:f>
            </c:numRef>
          </c:val>
          <c:extLst>
            <c:ext xmlns:c16="http://schemas.microsoft.com/office/drawing/2014/chart" uri="{C3380CC4-5D6E-409C-BE32-E72D297353CC}">
              <c16:uniqueId val="{0000000F-3DE7-4076-A32A-65F8D9A64F7D}"/>
            </c:ext>
          </c:extLst>
        </c:ser>
        <c:ser>
          <c:idx val="15"/>
          <c:order val="15"/>
          <c:tx>
            <c:strRef>
              <c:f>'Preço por Kg'!$A$17:$C$17</c:f>
              <c:strCache>
                <c:ptCount val="3"/>
                <c:pt idx="0">
                  <c:v>ESPUMA</c:v>
                </c:pt>
                <c:pt idx="1">
                  <c:v>266</c:v>
                </c:pt>
                <c:pt idx="2">
                  <c:v>16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Kg'!$D$17:$AM$17</c:f>
            </c:numRef>
          </c:val>
          <c:extLst>
            <c:ext xmlns:c16="http://schemas.microsoft.com/office/drawing/2014/chart" uri="{C3380CC4-5D6E-409C-BE32-E72D297353CC}">
              <c16:uniqueId val="{00000010-3DE7-4076-A32A-65F8D9A64F7D}"/>
            </c:ext>
          </c:extLst>
        </c:ser>
        <c:ser>
          <c:idx val="16"/>
          <c:order val="16"/>
          <c:tx>
            <c:strRef>
              <c:f>'Preço por Kg'!$A$18:$C$18</c:f>
              <c:strCache>
                <c:ptCount val="3"/>
                <c:pt idx="0">
                  <c:v>ESPUMA</c:v>
                </c:pt>
                <c:pt idx="1">
                  <c:v>267</c:v>
                </c:pt>
                <c:pt idx="2">
                  <c:v>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Kg'!$D$18:$AM$18</c:f>
            </c:numRef>
          </c:val>
          <c:extLst>
            <c:ext xmlns:c16="http://schemas.microsoft.com/office/drawing/2014/chart" uri="{C3380CC4-5D6E-409C-BE32-E72D297353CC}">
              <c16:uniqueId val="{00000011-3DE7-4076-A32A-65F8D9A64F7D}"/>
            </c:ext>
          </c:extLst>
        </c:ser>
        <c:ser>
          <c:idx val="17"/>
          <c:order val="17"/>
          <c:tx>
            <c:strRef>
              <c:f>'Preço por Kg'!$A$19:$C$19</c:f>
              <c:strCache>
                <c:ptCount val="3"/>
                <c:pt idx="0">
                  <c:v>PAINEL</c:v>
                </c:pt>
                <c:pt idx="1">
                  <c:v>270</c:v>
                </c:pt>
                <c:pt idx="2">
                  <c:v>18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Kg'!$D$19:$AM$19</c:f>
            </c:numRef>
          </c:val>
          <c:extLst>
            <c:ext xmlns:c16="http://schemas.microsoft.com/office/drawing/2014/chart" uri="{C3380CC4-5D6E-409C-BE32-E72D297353CC}">
              <c16:uniqueId val="{00000012-3DE7-4076-A32A-65F8D9A64F7D}"/>
            </c:ext>
          </c:extLst>
        </c:ser>
        <c:ser>
          <c:idx val="18"/>
          <c:order val="18"/>
          <c:tx>
            <c:strRef>
              <c:f>'Preço por Kg'!$A$20:$C$20</c:f>
              <c:strCache>
                <c:ptCount val="3"/>
                <c:pt idx="0">
                  <c:v>PAINEL</c:v>
                </c:pt>
                <c:pt idx="1">
                  <c:v>275</c:v>
                </c:pt>
                <c:pt idx="2">
                  <c:v>19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Kg'!$D$20:$AM$20</c:f>
            </c:numRef>
          </c:val>
          <c:extLst>
            <c:ext xmlns:c16="http://schemas.microsoft.com/office/drawing/2014/chart" uri="{C3380CC4-5D6E-409C-BE32-E72D297353CC}">
              <c16:uniqueId val="{00000013-3DE7-4076-A32A-65F8D9A64F7D}"/>
            </c:ext>
          </c:extLst>
        </c:ser>
        <c:ser>
          <c:idx val="19"/>
          <c:order val="19"/>
          <c:tx>
            <c:strRef>
              <c:f>'Preço por Kg'!$A$21:$C$21</c:f>
              <c:strCache>
                <c:ptCount val="3"/>
                <c:pt idx="0">
                  <c:v>PAINEL</c:v>
                </c:pt>
                <c:pt idx="1">
                  <c:v>280</c:v>
                </c:pt>
                <c:pt idx="2">
                  <c:v>20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Kg'!$D$21:$AM$21</c:f>
            </c:numRef>
          </c:val>
          <c:extLst>
            <c:ext xmlns:c16="http://schemas.microsoft.com/office/drawing/2014/chart" uri="{C3380CC4-5D6E-409C-BE32-E72D297353CC}">
              <c16:uniqueId val="{00000014-3DE7-4076-A32A-65F8D9A64F7D}"/>
            </c:ext>
          </c:extLst>
        </c:ser>
        <c:ser>
          <c:idx val="20"/>
          <c:order val="20"/>
          <c:tx>
            <c:strRef>
              <c:f>'Preço por Kg'!$A$22:$C$22</c:f>
              <c:strCache>
                <c:ptCount val="3"/>
                <c:pt idx="0">
                  <c:v>PAINEL</c:v>
                </c:pt>
                <c:pt idx="1">
                  <c:v>291</c:v>
                </c:pt>
                <c:pt idx="2">
                  <c:v>21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Kg'!$D$22:$AM$22</c:f>
            </c:numRef>
          </c:val>
          <c:extLst>
            <c:ext xmlns:c16="http://schemas.microsoft.com/office/drawing/2014/chart" uri="{C3380CC4-5D6E-409C-BE32-E72D297353CC}">
              <c16:uniqueId val="{00000015-3DE7-4076-A32A-65F8D9A64F7D}"/>
            </c:ext>
          </c:extLst>
        </c:ser>
        <c:ser>
          <c:idx val="21"/>
          <c:order val="21"/>
          <c:tx>
            <c:strRef>
              <c:f>'Preço por Kg'!$A$23:$C$23</c:f>
              <c:strCache>
                <c:ptCount val="3"/>
                <c:pt idx="0">
                  <c:v>ESPUMA</c:v>
                </c:pt>
                <c:pt idx="1">
                  <c:v>319</c:v>
                </c:pt>
                <c:pt idx="2">
                  <c:v>22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Kg'!$D$23:$AM$23</c:f>
            </c:numRef>
          </c:val>
          <c:extLst>
            <c:ext xmlns:c16="http://schemas.microsoft.com/office/drawing/2014/chart" uri="{C3380CC4-5D6E-409C-BE32-E72D297353CC}">
              <c16:uniqueId val="{00000016-3DE7-4076-A32A-65F8D9A64F7D}"/>
            </c:ext>
          </c:extLst>
        </c:ser>
        <c:ser>
          <c:idx val="22"/>
          <c:order val="22"/>
          <c:tx>
            <c:strRef>
              <c:f>'Preço por Kg'!$A$24:$C$24</c:f>
              <c:strCache>
                <c:ptCount val="3"/>
                <c:pt idx="0">
                  <c:v>PAINEL</c:v>
                </c:pt>
                <c:pt idx="1">
                  <c:v>343</c:v>
                </c:pt>
                <c:pt idx="2">
                  <c:v>23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Kg'!$D$24:$AM$24</c:f>
            </c:numRef>
          </c:val>
          <c:extLst>
            <c:ext xmlns:c16="http://schemas.microsoft.com/office/drawing/2014/chart" uri="{C3380CC4-5D6E-409C-BE32-E72D297353CC}">
              <c16:uniqueId val="{00000017-3DE7-4076-A32A-65F8D9A64F7D}"/>
            </c:ext>
          </c:extLst>
        </c:ser>
        <c:ser>
          <c:idx val="23"/>
          <c:order val="23"/>
          <c:tx>
            <c:strRef>
              <c:f>'Preço por Kg'!$A$25:$C$25</c:f>
              <c:strCache>
                <c:ptCount val="3"/>
                <c:pt idx="0">
                  <c:v>PAINEL</c:v>
                </c:pt>
                <c:pt idx="1">
                  <c:v>415</c:v>
                </c:pt>
                <c:pt idx="2">
                  <c:v>24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Kg'!$D$25:$AM$25</c:f>
            </c:numRef>
          </c:val>
          <c:extLst>
            <c:ext xmlns:c16="http://schemas.microsoft.com/office/drawing/2014/chart" uri="{C3380CC4-5D6E-409C-BE32-E72D297353CC}">
              <c16:uniqueId val="{00000018-3DE7-4076-A32A-65F8D9A64F7D}"/>
            </c:ext>
          </c:extLst>
        </c:ser>
        <c:ser>
          <c:idx val="24"/>
          <c:order val="24"/>
          <c:tx>
            <c:strRef>
              <c:f>'Preço por Kg'!$A$26:$C$26</c:f>
              <c:strCache>
                <c:ptCount val="3"/>
                <c:pt idx="0">
                  <c:v>PAINEL</c:v>
                </c:pt>
                <c:pt idx="1">
                  <c:v>417</c:v>
                </c:pt>
                <c:pt idx="2">
                  <c:v>25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Kg'!$D$26:$AM$26</c:f>
            </c:numRef>
          </c:val>
          <c:extLst>
            <c:ext xmlns:c16="http://schemas.microsoft.com/office/drawing/2014/chart" uri="{C3380CC4-5D6E-409C-BE32-E72D297353CC}">
              <c16:uniqueId val="{00000019-3DE7-4076-A32A-65F8D9A64F7D}"/>
            </c:ext>
          </c:extLst>
        </c:ser>
        <c:ser>
          <c:idx val="25"/>
          <c:order val="25"/>
          <c:tx>
            <c:strRef>
              <c:f>'Preço por Kg'!$A$27:$C$27</c:f>
              <c:strCache>
                <c:ptCount val="3"/>
                <c:pt idx="0">
                  <c:v>PAINEL</c:v>
                </c:pt>
                <c:pt idx="1">
                  <c:v>505</c:v>
                </c:pt>
                <c:pt idx="2">
                  <c:v>26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Kg'!$D$27:$AM$27</c:f>
            </c:numRef>
          </c:val>
          <c:extLst>
            <c:ext xmlns:c16="http://schemas.microsoft.com/office/drawing/2014/chart" uri="{C3380CC4-5D6E-409C-BE32-E72D297353CC}">
              <c16:uniqueId val="{0000001A-3DE7-4076-A32A-65F8D9A64F7D}"/>
            </c:ext>
          </c:extLst>
        </c:ser>
        <c:ser>
          <c:idx val="26"/>
          <c:order val="26"/>
          <c:tx>
            <c:strRef>
              <c:f>'Preço por Kg'!$A$28:$C$28</c:f>
              <c:strCache>
                <c:ptCount val="3"/>
                <c:pt idx="0">
                  <c:v>PAINEL</c:v>
                </c:pt>
                <c:pt idx="1">
                  <c:v>532</c:v>
                </c:pt>
                <c:pt idx="2">
                  <c:v>27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FFC000">
                    <a:lumMod val="75000"/>
                  </a:srgb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Kg'!$D$28:$AM$28</c:f>
            </c:numRef>
          </c:val>
          <c:extLst>
            <c:ext xmlns:c16="http://schemas.microsoft.com/office/drawing/2014/chart" uri="{C3380CC4-5D6E-409C-BE32-E72D297353CC}">
              <c16:uniqueId val="{0000001C-3DE7-4076-A32A-65F8D9A64F7D}"/>
            </c:ext>
          </c:extLst>
        </c:ser>
        <c:ser>
          <c:idx val="27"/>
          <c:order val="27"/>
          <c:tx>
            <c:strRef>
              <c:f>'Preço por Kg'!$A$29:$C$29</c:f>
              <c:strCache>
                <c:ptCount val="3"/>
                <c:pt idx="0">
                  <c:v>PAINEL</c:v>
                </c:pt>
                <c:pt idx="1">
                  <c:v>541</c:v>
                </c:pt>
                <c:pt idx="2">
                  <c:v>28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Kg'!$D$29:$AM$29</c:f>
            </c:numRef>
          </c:val>
          <c:extLst>
            <c:ext xmlns:c16="http://schemas.microsoft.com/office/drawing/2014/chart" uri="{C3380CC4-5D6E-409C-BE32-E72D297353CC}">
              <c16:uniqueId val="{0000001D-3DE7-4076-A32A-65F8D9A64F7D}"/>
            </c:ext>
          </c:extLst>
        </c:ser>
        <c:ser>
          <c:idx val="28"/>
          <c:order val="28"/>
          <c:tx>
            <c:strRef>
              <c:f>'Preço por Kg'!$A$30:$C$30</c:f>
              <c:strCache>
                <c:ptCount val="3"/>
                <c:pt idx="0">
                  <c:v>painel</c:v>
                </c:pt>
                <c:pt idx="1">
                  <c:v>613</c:v>
                </c:pt>
                <c:pt idx="2">
                  <c:v>29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FFC000">
                    <a:lumMod val="75000"/>
                  </a:srgb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Kg'!$D$30:$AM$30</c:f>
            </c:numRef>
          </c:val>
          <c:extLst>
            <c:ext xmlns:c16="http://schemas.microsoft.com/office/drawing/2014/chart" uri="{C3380CC4-5D6E-409C-BE32-E72D297353CC}">
              <c16:uniqueId val="{0000001F-3DE7-4076-A32A-65F8D9A64F7D}"/>
            </c:ext>
          </c:extLst>
        </c:ser>
        <c:ser>
          <c:idx val="29"/>
          <c:order val="29"/>
          <c:tx>
            <c:strRef>
              <c:f>'Preço por Kg'!$A$31:$C$31</c:f>
              <c:strCache>
                <c:ptCount val="3"/>
                <c:pt idx="0">
                  <c:v>PAINEL</c:v>
                </c:pt>
                <c:pt idx="1">
                  <c:v>723</c:v>
                </c:pt>
                <c:pt idx="2">
                  <c:v>30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Kg'!$D$31:$AM$31</c:f>
            </c:numRef>
          </c:val>
          <c:extLst>
            <c:ext xmlns:c16="http://schemas.microsoft.com/office/drawing/2014/chart" uri="{C3380CC4-5D6E-409C-BE32-E72D297353CC}">
              <c16:uniqueId val="{00000020-3DE7-4076-A32A-65F8D9A64F7D}"/>
            </c:ext>
          </c:extLst>
        </c:ser>
        <c:ser>
          <c:idx val="30"/>
          <c:order val="30"/>
          <c:tx>
            <c:strRef>
              <c:f>'Preço por Kg'!$A$32:$C$32</c:f>
              <c:strCache>
                <c:ptCount val="3"/>
                <c:pt idx="0">
                  <c:v>PAINEL</c:v>
                </c:pt>
                <c:pt idx="1">
                  <c:v>725</c:v>
                </c:pt>
                <c:pt idx="2">
                  <c:v>31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Kg'!$D$32:$AM$32</c:f>
            </c:numRef>
          </c:val>
          <c:extLst>
            <c:ext xmlns:c16="http://schemas.microsoft.com/office/drawing/2014/chart" uri="{C3380CC4-5D6E-409C-BE32-E72D297353CC}">
              <c16:uniqueId val="{00000021-3DE7-4076-A32A-65F8D9A64F7D}"/>
            </c:ext>
          </c:extLst>
        </c:ser>
        <c:ser>
          <c:idx val="31"/>
          <c:order val="31"/>
          <c:tx>
            <c:strRef>
              <c:f>'Preço por Kg'!$A$33:$C$33</c:f>
              <c:strCache>
                <c:ptCount val="3"/>
                <c:pt idx="0">
                  <c:v>ESPUMA</c:v>
                </c:pt>
                <c:pt idx="1">
                  <c:v>802</c:v>
                </c:pt>
                <c:pt idx="2">
                  <c:v>32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Kg'!$D$33:$AM$33</c:f>
            </c:numRef>
          </c:val>
          <c:extLst>
            <c:ext xmlns:c16="http://schemas.microsoft.com/office/drawing/2014/chart" uri="{C3380CC4-5D6E-409C-BE32-E72D297353CC}">
              <c16:uniqueId val="{00000022-3DE7-4076-A32A-65F8D9A64F7D}"/>
            </c:ext>
          </c:extLst>
        </c:ser>
        <c:ser>
          <c:idx val="32"/>
          <c:order val="32"/>
          <c:tx>
            <c:strRef>
              <c:f>'Preço por Kg'!$A$34:$C$34</c:f>
              <c:strCache>
                <c:ptCount val="3"/>
                <c:pt idx="0">
                  <c:v>ESPUMA</c:v>
                </c:pt>
                <c:pt idx="1">
                  <c:v>813</c:v>
                </c:pt>
                <c:pt idx="2">
                  <c:v>33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Kg'!$D$34:$AM$34</c:f>
            </c:numRef>
          </c:val>
          <c:extLst>
            <c:ext xmlns:c16="http://schemas.microsoft.com/office/drawing/2014/chart" uri="{C3380CC4-5D6E-409C-BE32-E72D297353CC}">
              <c16:uniqueId val="{00000023-3DE7-4076-A32A-65F8D9A64F7D}"/>
            </c:ext>
          </c:extLst>
        </c:ser>
        <c:ser>
          <c:idx val="33"/>
          <c:order val="33"/>
          <c:tx>
            <c:strRef>
              <c:f>'Preço por Kg'!$A$35:$C$35</c:f>
              <c:strCache>
                <c:ptCount val="3"/>
                <c:pt idx="0">
                  <c:v>ESPUMA</c:v>
                </c:pt>
                <c:pt idx="1">
                  <c:v>Media ADDE Espuma</c:v>
                </c:pt>
                <c:pt idx="2">
                  <c:v>Media ADDE Espuma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Kg'!$D$35:$AM$35</c:f>
            </c:numRef>
          </c:val>
          <c:extLst>
            <c:ext xmlns:c16="http://schemas.microsoft.com/office/drawing/2014/chart" uri="{C3380CC4-5D6E-409C-BE32-E72D297353CC}">
              <c16:uniqueId val="{00000024-3DE7-4076-A32A-65F8D9A64F7D}"/>
            </c:ext>
          </c:extLst>
        </c:ser>
        <c:ser>
          <c:idx val="34"/>
          <c:order val="34"/>
          <c:tx>
            <c:strRef>
              <c:f>'Preço por Kg'!$A$36:$C$36</c:f>
              <c:strCache>
                <c:ptCount val="3"/>
                <c:pt idx="0">
                  <c:v>PAINEL</c:v>
                </c:pt>
                <c:pt idx="1">
                  <c:v>Media ADDE Painel</c:v>
                </c:pt>
                <c:pt idx="2">
                  <c:v>Media ADDE Painel</c:v>
                </c:pt>
              </c:strCache>
            </c:strRef>
          </c:tx>
          <c:spPr>
            <a:solidFill>
              <a:srgbClr val="70AD47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Kg'!$D$36:$AM$36</c:f>
              <c:numCache>
                <c:formatCode>#,##0.00_ ;[Red]\-#,##0.00\ </c:formatCode>
                <c:ptCount val="36"/>
                <c:pt idx="0">
                  <c:v>5.6677216685330265</c:v>
                </c:pt>
                <c:pt idx="1">
                  <c:v>5.3145042283883424</c:v>
                </c:pt>
                <c:pt idx="2">
                  <c:v>5.3509273555368777</c:v>
                </c:pt>
                <c:pt idx="3">
                  <c:v>4.9443532210681136</c:v>
                </c:pt>
                <c:pt idx="4">
                  <c:v>4.7874100687006473</c:v>
                </c:pt>
                <c:pt idx="5">
                  <c:v>4.675231634567842</c:v>
                </c:pt>
                <c:pt idx="6">
                  <c:v>4.4977149312532338</c:v>
                </c:pt>
                <c:pt idx="7">
                  <c:v>4.5200404114686954</c:v>
                </c:pt>
                <c:pt idx="8">
                  <c:v>4.5980362121811877</c:v>
                </c:pt>
                <c:pt idx="9">
                  <c:v>4.7486168545146672</c:v>
                </c:pt>
                <c:pt idx="10">
                  <c:v>4.5956528338137694</c:v>
                </c:pt>
                <c:pt idx="11">
                  <c:v>4.7078422296317433</c:v>
                </c:pt>
                <c:pt idx="12">
                  <c:v>4.6210539815960852</c:v>
                </c:pt>
                <c:pt idx="13">
                  <c:v>4.4663337098336688</c:v>
                </c:pt>
                <c:pt idx="14">
                  <c:v>4.6042496920177021</c:v>
                </c:pt>
                <c:pt idx="15">
                  <c:v>4.6108663498283269</c:v>
                </c:pt>
                <c:pt idx="16">
                  <c:v>4.6721330697355681</c:v>
                </c:pt>
                <c:pt idx="17">
                  <c:v>4.5411343141252347</c:v>
                </c:pt>
                <c:pt idx="18">
                  <c:v>4.516975668992484</c:v>
                </c:pt>
                <c:pt idx="19">
                  <c:v>4.5992990979946331</c:v>
                </c:pt>
                <c:pt idx="20">
                  <c:v>4.6420287151722093</c:v>
                </c:pt>
                <c:pt idx="21">
                  <c:v>4.550278927460595</c:v>
                </c:pt>
                <c:pt idx="22">
                  <c:v>4.5267308130115582</c:v>
                </c:pt>
                <c:pt idx="23">
                  <c:v>4.6251284481759392</c:v>
                </c:pt>
                <c:pt idx="24">
                  <c:v>4.5834857948856964</c:v>
                </c:pt>
                <c:pt idx="25">
                  <c:v>4.5419191395265193</c:v>
                </c:pt>
                <c:pt idx="26">
                  <c:v>4.568152643288701</c:v>
                </c:pt>
                <c:pt idx="27">
                  <c:v>4.5321672988441808</c:v>
                </c:pt>
                <c:pt idx="28">
                  <c:v>4.4904183256189167</c:v>
                </c:pt>
                <c:pt idx="29">
                  <c:v>4.5209726394411343</c:v>
                </c:pt>
                <c:pt idx="30">
                  <c:v>4.5060496533085672</c:v>
                </c:pt>
                <c:pt idx="31">
                  <c:v>4.5360342486033103</c:v>
                </c:pt>
                <c:pt idx="32">
                  <c:v>4.4335311483473445</c:v>
                </c:pt>
                <c:pt idx="33">
                  <c:v>4.4967373638725494</c:v>
                </c:pt>
                <c:pt idx="34">
                  <c:v>4.3386043378850303</c:v>
                </c:pt>
                <c:pt idx="35">
                  <c:v>4.3401728399401325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3DE7-4076-A32A-65F8D9A64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339768"/>
        <c:axId val="436337472"/>
      </c:barChart>
      <c:catAx>
        <c:axId val="436339768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36337472"/>
        <c:crosses val="autoZero"/>
        <c:auto val="1"/>
        <c:lblAlgn val="ctr"/>
        <c:lblOffset val="100"/>
        <c:noMultiLvlLbl val="0"/>
      </c:catAx>
      <c:valAx>
        <c:axId val="436337472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rgbClr val="70AD47">
                  <a:lumMod val="60000"/>
                  <a:lumOff val="40000"/>
                </a:srgbClr>
              </a:solidFill>
              <a:round/>
            </a:ln>
            <a:effectLst/>
          </c:spPr>
        </c:majorGridlines>
        <c:numFmt formatCode="#,##0.00_ ;[Red]\-#,##0.00\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3633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865111542962963E-2"/>
          <c:y val="5.2302788953587392E-2"/>
          <c:w val="0.94317051480658898"/>
          <c:h val="0.764240120564128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'Preço por Kg'!$A$2:$C$2</c:f>
              <c:strCache>
                <c:ptCount val="3"/>
                <c:pt idx="0">
                  <c:v>PAINEL</c:v>
                </c:pt>
                <c:pt idx="1">
                  <c:v>120</c:v>
                </c:pt>
                <c:pt idx="2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Kg'!$D$2:$AM$2</c:f>
            </c:numRef>
          </c:val>
          <c:extLst>
            <c:ext xmlns:c16="http://schemas.microsoft.com/office/drawing/2014/chart" uri="{C3380CC4-5D6E-409C-BE32-E72D297353CC}">
              <c16:uniqueId val="{00000000-3DE7-4076-A32A-65F8D9A64F7D}"/>
            </c:ext>
          </c:extLst>
        </c:ser>
        <c:ser>
          <c:idx val="1"/>
          <c:order val="1"/>
          <c:tx>
            <c:strRef>
              <c:f>'Preço por Kg'!$A$3:$C$3</c:f>
              <c:strCache>
                <c:ptCount val="3"/>
                <c:pt idx="0">
                  <c:v>PAINEL</c:v>
                </c:pt>
                <c:pt idx="1">
                  <c:v>136</c:v>
                </c:pt>
                <c:pt idx="2">
                  <c:v>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Kg'!$D$3:$AM$3</c:f>
            </c:numRef>
          </c:val>
          <c:extLst>
            <c:ext xmlns:c16="http://schemas.microsoft.com/office/drawing/2014/chart" uri="{C3380CC4-5D6E-409C-BE32-E72D297353CC}">
              <c16:uniqueId val="{00000001-3DE7-4076-A32A-65F8D9A64F7D}"/>
            </c:ext>
          </c:extLst>
        </c:ser>
        <c:ser>
          <c:idx val="2"/>
          <c:order val="2"/>
          <c:tx>
            <c:strRef>
              <c:f>'Preço por Kg'!$A$4:$C$4</c:f>
              <c:strCache>
                <c:ptCount val="3"/>
                <c:pt idx="0">
                  <c:v>ESPUMA</c:v>
                </c:pt>
                <c:pt idx="1">
                  <c:v>155</c:v>
                </c:pt>
                <c:pt idx="2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Kg'!$D$4:$AM$4</c:f>
            </c:numRef>
          </c:val>
          <c:extLst>
            <c:ext xmlns:c16="http://schemas.microsoft.com/office/drawing/2014/chart" uri="{C3380CC4-5D6E-409C-BE32-E72D297353CC}">
              <c16:uniqueId val="{00000002-3DE7-4076-A32A-65F8D9A64F7D}"/>
            </c:ext>
          </c:extLst>
        </c:ser>
        <c:ser>
          <c:idx val="3"/>
          <c:order val="3"/>
          <c:tx>
            <c:strRef>
              <c:f>'Preço por Kg'!$A$5:$C$5</c:f>
              <c:strCache>
                <c:ptCount val="3"/>
                <c:pt idx="0">
                  <c:v>PAINEL</c:v>
                </c:pt>
                <c:pt idx="1">
                  <c:v>172</c:v>
                </c:pt>
                <c:pt idx="2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Kg'!$D$5:$AM$5</c:f>
            </c:numRef>
          </c:val>
          <c:extLst>
            <c:ext xmlns:c16="http://schemas.microsoft.com/office/drawing/2014/chart" uri="{C3380CC4-5D6E-409C-BE32-E72D297353CC}">
              <c16:uniqueId val="{00000003-3DE7-4076-A32A-65F8D9A64F7D}"/>
            </c:ext>
          </c:extLst>
        </c:ser>
        <c:ser>
          <c:idx val="4"/>
          <c:order val="4"/>
          <c:tx>
            <c:strRef>
              <c:f>'Preço por Kg'!$A$6:$C$6</c:f>
              <c:strCache>
                <c:ptCount val="3"/>
                <c:pt idx="0">
                  <c:v>ESPUMA</c:v>
                </c:pt>
                <c:pt idx="1">
                  <c:v>180</c:v>
                </c:pt>
                <c:pt idx="2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Kg'!$D$6:$AM$6</c:f>
            </c:numRef>
          </c:val>
          <c:extLst>
            <c:ext xmlns:c16="http://schemas.microsoft.com/office/drawing/2014/chart" uri="{C3380CC4-5D6E-409C-BE32-E72D297353CC}">
              <c16:uniqueId val="{00000004-3DE7-4076-A32A-65F8D9A64F7D}"/>
            </c:ext>
          </c:extLst>
        </c:ser>
        <c:ser>
          <c:idx val="5"/>
          <c:order val="5"/>
          <c:tx>
            <c:strRef>
              <c:f>'Preço por Kg'!$A$7:$C$7</c:f>
              <c:strCache>
                <c:ptCount val="3"/>
                <c:pt idx="0">
                  <c:v>ESPUMA</c:v>
                </c:pt>
                <c:pt idx="1">
                  <c:v>221</c:v>
                </c:pt>
                <c:pt idx="2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Kg'!$D$7:$AM$7</c:f>
            </c:numRef>
          </c:val>
          <c:extLst>
            <c:ext xmlns:c16="http://schemas.microsoft.com/office/drawing/2014/chart" uri="{C3380CC4-5D6E-409C-BE32-E72D297353CC}">
              <c16:uniqueId val="{00000005-3DE7-4076-A32A-65F8D9A64F7D}"/>
            </c:ext>
          </c:extLst>
        </c:ser>
        <c:ser>
          <c:idx val="6"/>
          <c:order val="6"/>
          <c:tx>
            <c:strRef>
              <c:f>'Preço por Kg'!$A$8:$C$8</c:f>
              <c:strCache>
                <c:ptCount val="3"/>
                <c:pt idx="0">
                  <c:v>PAINEL</c:v>
                </c:pt>
                <c:pt idx="1">
                  <c:v>225</c:v>
                </c:pt>
                <c:pt idx="2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Kg'!$D$8:$AM$8</c:f>
            </c:numRef>
          </c:val>
          <c:extLst>
            <c:ext xmlns:c16="http://schemas.microsoft.com/office/drawing/2014/chart" uri="{C3380CC4-5D6E-409C-BE32-E72D297353CC}">
              <c16:uniqueId val="{00000006-3DE7-4076-A32A-65F8D9A64F7D}"/>
            </c:ext>
          </c:extLst>
        </c:ser>
        <c:ser>
          <c:idx val="7"/>
          <c:order val="7"/>
          <c:tx>
            <c:strRef>
              <c:f>'Preço por Kg'!$A$9:$C$9</c:f>
              <c:strCache>
                <c:ptCount val="3"/>
                <c:pt idx="0">
                  <c:v>espuma</c:v>
                </c:pt>
                <c:pt idx="1">
                  <c:v>230</c:v>
                </c:pt>
                <c:pt idx="2">
                  <c:v>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Kg'!$D$9:$AM$9</c:f>
            </c:numRef>
          </c:val>
          <c:extLst>
            <c:ext xmlns:c16="http://schemas.microsoft.com/office/drawing/2014/chart" uri="{C3380CC4-5D6E-409C-BE32-E72D297353CC}">
              <c16:uniqueId val="{00000007-3DE7-4076-A32A-65F8D9A64F7D}"/>
            </c:ext>
          </c:extLst>
        </c:ser>
        <c:ser>
          <c:idx val="8"/>
          <c:order val="8"/>
          <c:tx>
            <c:strRef>
              <c:f>'Preço por Kg'!$A$10:$C$10</c:f>
              <c:strCache>
                <c:ptCount val="3"/>
                <c:pt idx="0">
                  <c:v>painel</c:v>
                </c:pt>
                <c:pt idx="1">
                  <c:v>238</c:v>
                </c:pt>
                <c:pt idx="2">
                  <c:v>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Kg'!$D$10:$AM$10</c:f>
            </c:numRef>
          </c:val>
          <c:extLst>
            <c:ext xmlns:c16="http://schemas.microsoft.com/office/drawing/2014/chart" uri="{C3380CC4-5D6E-409C-BE32-E72D297353CC}">
              <c16:uniqueId val="{00000008-3DE7-4076-A32A-65F8D9A64F7D}"/>
            </c:ext>
          </c:extLst>
        </c:ser>
        <c:ser>
          <c:idx val="9"/>
          <c:order val="9"/>
          <c:tx>
            <c:strRef>
              <c:f>'Preço por Kg'!$A$11:$C$11</c:f>
              <c:strCache>
                <c:ptCount val="3"/>
                <c:pt idx="0">
                  <c:v>painel</c:v>
                </c:pt>
                <c:pt idx="1">
                  <c:v>240</c:v>
                </c:pt>
                <c:pt idx="2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Kg'!$D$11:$AM$11</c:f>
            </c:numRef>
          </c:val>
          <c:extLst>
            <c:ext xmlns:c16="http://schemas.microsoft.com/office/drawing/2014/chart" uri="{C3380CC4-5D6E-409C-BE32-E72D297353CC}">
              <c16:uniqueId val="{00000009-3DE7-4076-A32A-65F8D9A64F7D}"/>
            </c:ext>
          </c:extLst>
        </c:ser>
        <c:ser>
          <c:idx val="10"/>
          <c:order val="10"/>
          <c:tx>
            <c:strRef>
              <c:f>'Preço por Kg'!$A$12:$C$12</c:f>
              <c:strCache>
                <c:ptCount val="3"/>
                <c:pt idx="0">
                  <c:v>PAINEL</c:v>
                </c:pt>
                <c:pt idx="1">
                  <c:v>244</c:v>
                </c:pt>
                <c:pt idx="2">
                  <c:v>11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Kg'!$D$12:$AM$12</c:f>
            </c:numRef>
          </c:val>
          <c:extLst>
            <c:ext xmlns:c16="http://schemas.microsoft.com/office/drawing/2014/chart" uri="{C3380CC4-5D6E-409C-BE32-E72D297353CC}">
              <c16:uniqueId val="{0000000A-3DE7-4076-A32A-65F8D9A64F7D}"/>
            </c:ext>
          </c:extLst>
        </c:ser>
        <c:ser>
          <c:idx val="11"/>
          <c:order val="11"/>
          <c:tx>
            <c:strRef>
              <c:f>'Preço por Kg'!$A$13:$C$13</c:f>
              <c:strCache>
                <c:ptCount val="3"/>
                <c:pt idx="0">
                  <c:v>PAINEL</c:v>
                </c:pt>
                <c:pt idx="1">
                  <c:v>245</c:v>
                </c:pt>
                <c:pt idx="2">
                  <c:v>12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FFC000">
                    <a:lumMod val="75000"/>
                  </a:srgb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Kg'!$D$13:$AM$13</c:f>
            </c:numRef>
          </c:val>
          <c:extLst>
            <c:ext xmlns:c16="http://schemas.microsoft.com/office/drawing/2014/chart" uri="{C3380CC4-5D6E-409C-BE32-E72D297353CC}">
              <c16:uniqueId val="{0000000C-3DE7-4076-A32A-65F8D9A64F7D}"/>
            </c:ext>
          </c:extLst>
        </c:ser>
        <c:ser>
          <c:idx val="12"/>
          <c:order val="12"/>
          <c:tx>
            <c:strRef>
              <c:f>'Preço por Kg'!$A$14:$C$14</c:f>
              <c:strCache>
                <c:ptCount val="3"/>
                <c:pt idx="0">
                  <c:v>ESPUMA</c:v>
                </c:pt>
                <c:pt idx="1">
                  <c:v>262</c:v>
                </c:pt>
                <c:pt idx="2">
                  <c:v>13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Kg'!$D$14:$AM$14</c:f>
            </c:numRef>
          </c:val>
          <c:extLst>
            <c:ext xmlns:c16="http://schemas.microsoft.com/office/drawing/2014/chart" uri="{C3380CC4-5D6E-409C-BE32-E72D297353CC}">
              <c16:uniqueId val="{0000000D-3DE7-4076-A32A-65F8D9A64F7D}"/>
            </c:ext>
          </c:extLst>
        </c:ser>
        <c:ser>
          <c:idx val="13"/>
          <c:order val="13"/>
          <c:tx>
            <c:strRef>
              <c:f>'Preço por Kg'!$A$15:$C$15</c:f>
              <c:strCache>
                <c:ptCount val="3"/>
                <c:pt idx="0">
                  <c:v>ESPUMA</c:v>
                </c:pt>
                <c:pt idx="1">
                  <c:v>263</c:v>
                </c:pt>
                <c:pt idx="2">
                  <c:v>14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Kg'!$D$15:$AM$15</c:f>
            </c:numRef>
          </c:val>
          <c:extLst>
            <c:ext xmlns:c16="http://schemas.microsoft.com/office/drawing/2014/chart" uri="{C3380CC4-5D6E-409C-BE32-E72D297353CC}">
              <c16:uniqueId val="{0000000E-3DE7-4076-A32A-65F8D9A64F7D}"/>
            </c:ext>
          </c:extLst>
        </c:ser>
        <c:ser>
          <c:idx val="14"/>
          <c:order val="14"/>
          <c:tx>
            <c:strRef>
              <c:f>'Preço por Kg'!$A$16:$C$16</c:f>
              <c:strCache>
                <c:ptCount val="3"/>
                <c:pt idx="0">
                  <c:v>ESPUMA</c:v>
                </c:pt>
                <c:pt idx="1">
                  <c:v>265</c:v>
                </c:pt>
                <c:pt idx="2">
                  <c:v>15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Kg'!$D$16:$AM$16</c:f>
            </c:numRef>
          </c:val>
          <c:extLst>
            <c:ext xmlns:c16="http://schemas.microsoft.com/office/drawing/2014/chart" uri="{C3380CC4-5D6E-409C-BE32-E72D297353CC}">
              <c16:uniqueId val="{0000000F-3DE7-4076-A32A-65F8D9A64F7D}"/>
            </c:ext>
          </c:extLst>
        </c:ser>
        <c:ser>
          <c:idx val="15"/>
          <c:order val="15"/>
          <c:tx>
            <c:strRef>
              <c:f>'Preço por Kg'!$A$17:$C$17</c:f>
              <c:strCache>
                <c:ptCount val="3"/>
                <c:pt idx="0">
                  <c:v>ESPUMA</c:v>
                </c:pt>
                <c:pt idx="1">
                  <c:v>266</c:v>
                </c:pt>
                <c:pt idx="2">
                  <c:v>16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Kg'!$D$17:$AM$17</c:f>
            </c:numRef>
          </c:val>
          <c:extLst>
            <c:ext xmlns:c16="http://schemas.microsoft.com/office/drawing/2014/chart" uri="{C3380CC4-5D6E-409C-BE32-E72D297353CC}">
              <c16:uniqueId val="{00000010-3DE7-4076-A32A-65F8D9A64F7D}"/>
            </c:ext>
          </c:extLst>
        </c:ser>
        <c:ser>
          <c:idx val="16"/>
          <c:order val="16"/>
          <c:tx>
            <c:strRef>
              <c:f>'Preço por Kg'!$A$18:$C$18</c:f>
              <c:strCache>
                <c:ptCount val="3"/>
                <c:pt idx="0">
                  <c:v>ESPUMA</c:v>
                </c:pt>
                <c:pt idx="1">
                  <c:v>267</c:v>
                </c:pt>
                <c:pt idx="2">
                  <c:v>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Kg'!$D$18:$AM$18</c:f>
            </c:numRef>
          </c:val>
          <c:extLst>
            <c:ext xmlns:c16="http://schemas.microsoft.com/office/drawing/2014/chart" uri="{C3380CC4-5D6E-409C-BE32-E72D297353CC}">
              <c16:uniqueId val="{00000011-3DE7-4076-A32A-65F8D9A64F7D}"/>
            </c:ext>
          </c:extLst>
        </c:ser>
        <c:ser>
          <c:idx val="17"/>
          <c:order val="17"/>
          <c:tx>
            <c:strRef>
              <c:f>'Preço por Kg'!$A$19:$C$19</c:f>
              <c:strCache>
                <c:ptCount val="3"/>
                <c:pt idx="0">
                  <c:v>PAINEL</c:v>
                </c:pt>
                <c:pt idx="1">
                  <c:v>270</c:v>
                </c:pt>
                <c:pt idx="2">
                  <c:v>18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Kg'!$D$19:$AM$19</c:f>
            </c:numRef>
          </c:val>
          <c:extLst>
            <c:ext xmlns:c16="http://schemas.microsoft.com/office/drawing/2014/chart" uri="{C3380CC4-5D6E-409C-BE32-E72D297353CC}">
              <c16:uniqueId val="{00000012-3DE7-4076-A32A-65F8D9A64F7D}"/>
            </c:ext>
          </c:extLst>
        </c:ser>
        <c:ser>
          <c:idx val="18"/>
          <c:order val="18"/>
          <c:tx>
            <c:strRef>
              <c:f>'Preço por Kg'!$A$20:$C$20</c:f>
              <c:strCache>
                <c:ptCount val="3"/>
                <c:pt idx="0">
                  <c:v>PAINEL</c:v>
                </c:pt>
                <c:pt idx="1">
                  <c:v>275</c:v>
                </c:pt>
                <c:pt idx="2">
                  <c:v>19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Kg'!$D$20:$AM$20</c:f>
            </c:numRef>
          </c:val>
          <c:extLst>
            <c:ext xmlns:c16="http://schemas.microsoft.com/office/drawing/2014/chart" uri="{C3380CC4-5D6E-409C-BE32-E72D297353CC}">
              <c16:uniqueId val="{00000013-3DE7-4076-A32A-65F8D9A64F7D}"/>
            </c:ext>
          </c:extLst>
        </c:ser>
        <c:ser>
          <c:idx val="19"/>
          <c:order val="19"/>
          <c:tx>
            <c:strRef>
              <c:f>'Preço por Kg'!$A$21:$C$21</c:f>
              <c:strCache>
                <c:ptCount val="3"/>
                <c:pt idx="0">
                  <c:v>PAINEL</c:v>
                </c:pt>
                <c:pt idx="1">
                  <c:v>280</c:v>
                </c:pt>
                <c:pt idx="2">
                  <c:v>20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Kg'!$D$21:$AM$21</c:f>
            </c:numRef>
          </c:val>
          <c:extLst>
            <c:ext xmlns:c16="http://schemas.microsoft.com/office/drawing/2014/chart" uri="{C3380CC4-5D6E-409C-BE32-E72D297353CC}">
              <c16:uniqueId val="{00000014-3DE7-4076-A32A-65F8D9A64F7D}"/>
            </c:ext>
          </c:extLst>
        </c:ser>
        <c:ser>
          <c:idx val="20"/>
          <c:order val="20"/>
          <c:tx>
            <c:strRef>
              <c:f>'Preço por Kg'!$A$22:$C$22</c:f>
              <c:strCache>
                <c:ptCount val="3"/>
                <c:pt idx="0">
                  <c:v>PAINEL</c:v>
                </c:pt>
                <c:pt idx="1">
                  <c:v>291</c:v>
                </c:pt>
                <c:pt idx="2">
                  <c:v>21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Kg'!$D$22:$AM$22</c:f>
            </c:numRef>
          </c:val>
          <c:extLst>
            <c:ext xmlns:c16="http://schemas.microsoft.com/office/drawing/2014/chart" uri="{C3380CC4-5D6E-409C-BE32-E72D297353CC}">
              <c16:uniqueId val="{00000015-3DE7-4076-A32A-65F8D9A64F7D}"/>
            </c:ext>
          </c:extLst>
        </c:ser>
        <c:ser>
          <c:idx val="21"/>
          <c:order val="21"/>
          <c:tx>
            <c:strRef>
              <c:f>'Preço por Kg'!$A$23:$C$23</c:f>
              <c:strCache>
                <c:ptCount val="3"/>
                <c:pt idx="0">
                  <c:v>ESPUMA</c:v>
                </c:pt>
                <c:pt idx="1">
                  <c:v>319</c:v>
                </c:pt>
                <c:pt idx="2">
                  <c:v>22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Kg'!$D$23:$AM$23</c:f>
            </c:numRef>
          </c:val>
          <c:extLst>
            <c:ext xmlns:c16="http://schemas.microsoft.com/office/drawing/2014/chart" uri="{C3380CC4-5D6E-409C-BE32-E72D297353CC}">
              <c16:uniqueId val="{00000016-3DE7-4076-A32A-65F8D9A64F7D}"/>
            </c:ext>
          </c:extLst>
        </c:ser>
        <c:ser>
          <c:idx val="22"/>
          <c:order val="22"/>
          <c:tx>
            <c:strRef>
              <c:f>'Preço por Kg'!$A$24:$C$24</c:f>
              <c:strCache>
                <c:ptCount val="3"/>
                <c:pt idx="0">
                  <c:v>PAINEL</c:v>
                </c:pt>
                <c:pt idx="1">
                  <c:v>343</c:v>
                </c:pt>
                <c:pt idx="2">
                  <c:v>23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Kg'!$D$24:$AM$24</c:f>
            </c:numRef>
          </c:val>
          <c:extLst>
            <c:ext xmlns:c16="http://schemas.microsoft.com/office/drawing/2014/chart" uri="{C3380CC4-5D6E-409C-BE32-E72D297353CC}">
              <c16:uniqueId val="{00000017-3DE7-4076-A32A-65F8D9A64F7D}"/>
            </c:ext>
          </c:extLst>
        </c:ser>
        <c:ser>
          <c:idx val="23"/>
          <c:order val="23"/>
          <c:tx>
            <c:strRef>
              <c:f>'Preço por Kg'!$A$25:$C$25</c:f>
              <c:strCache>
                <c:ptCount val="3"/>
                <c:pt idx="0">
                  <c:v>PAINEL</c:v>
                </c:pt>
                <c:pt idx="1">
                  <c:v>415</c:v>
                </c:pt>
                <c:pt idx="2">
                  <c:v>24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Kg'!$D$25:$AM$25</c:f>
            </c:numRef>
          </c:val>
          <c:extLst>
            <c:ext xmlns:c16="http://schemas.microsoft.com/office/drawing/2014/chart" uri="{C3380CC4-5D6E-409C-BE32-E72D297353CC}">
              <c16:uniqueId val="{00000018-3DE7-4076-A32A-65F8D9A64F7D}"/>
            </c:ext>
          </c:extLst>
        </c:ser>
        <c:ser>
          <c:idx val="24"/>
          <c:order val="24"/>
          <c:tx>
            <c:strRef>
              <c:f>'Preço por Kg'!$A$26:$C$26</c:f>
              <c:strCache>
                <c:ptCount val="3"/>
                <c:pt idx="0">
                  <c:v>PAINEL</c:v>
                </c:pt>
                <c:pt idx="1">
                  <c:v>417</c:v>
                </c:pt>
                <c:pt idx="2">
                  <c:v>25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Kg'!$D$26:$AM$26</c:f>
            </c:numRef>
          </c:val>
          <c:extLst>
            <c:ext xmlns:c16="http://schemas.microsoft.com/office/drawing/2014/chart" uri="{C3380CC4-5D6E-409C-BE32-E72D297353CC}">
              <c16:uniqueId val="{00000019-3DE7-4076-A32A-65F8D9A64F7D}"/>
            </c:ext>
          </c:extLst>
        </c:ser>
        <c:ser>
          <c:idx val="25"/>
          <c:order val="25"/>
          <c:tx>
            <c:strRef>
              <c:f>'Preço por Kg'!$A$27:$C$27</c:f>
              <c:strCache>
                <c:ptCount val="3"/>
                <c:pt idx="0">
                  <c:v>PAINEL</c:v>
                </c:pt>
                <c:pt idx="1">
                  <c:v>505</c:v>
                </c:pt>
                <c:pt idx="2">
                  <c:v>26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Kg'!$D$27:$AM$27</c:f>
            </c:numRef>
          </c:val>
          <c:extLst>
            <c:ext xmlns:c16="http://schemas.microsoft.com/office/drawing/2014/chart" uri="{C3380CC4-5D6E-409C-BE32-E72D297353CC}">
              <c16:uniqueId val="{0000001A-3DE7-4076-A32A-65F8D9A64F7D}"/>
            </c:ext>
          </c:extLst>
        </c:ser>
        <c:ser>
          <c:idx val="26"/>
          <c:order val="26"/>
          <c:tx>
            <c:strRef>
              <c:f>'Preço por Kg'!$A$28:$C$28</c:f>
              <c:strCache>
                <c:ptCount val="3"/>
                <c:pt idx="0">
                  <c:v>PAINEL</c:v>
                </c:pt>
                <c:pt idx="1">
                  <c:v>532</c:v>
                </c:pt>
                <c:pt idx="2">
                  <c:v>27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FFC000">
                    <a:lumMod val="75000"/>
                  </a:srgb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Kg'!$D$28:$AM$28</c:f>
            </c:numRef>
          </c:val>
          <c:extLst>
            <c:ext xmlns:c16="http://schemas.microsoft.com/office/drawing/2014/chart" uri="{C3380CC4-5D6E-409C-BE32-E72D297353CC}">
              <c16:uniqueId val="{0000001C-3DE7-4076-A32A-65F8D9A64F7D}"/>
            </c:ext>
          </c:extLst>
        </c:ser>
        <c:ser>
          <c:idx val="27"/>
          <c:order val="27"/>
          <c:tx>
            <c:strRef>
              <c:f>'Preço por Kg'!$A$29:$C$29</c:f>
              <c:strCache>
                <c:ptCount val="3"/>
                <c:pt idx="0">
                  <c:v>PAINEL</c:v>
                </c:pt>
                <c:pt idx="1">
                  <c:v>541</c:v>
                </c:pt>
                <c:pt idx="2">
                  <c:v>28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Kg'!$D$29:$AM$29</c:f>
            </c:numRef>
          </c:val>
          <c:extLst>
            <c:ext xmlns:c16="http://schemas.microsoft.com/office/drawing/2014/chart" uri="{C3380CC4-5D6E-409C-BE32-E72D297353CC}">
              <c16:uniqueId val="{0000001D-3DE7-4076-A32A-65F8D9A64F7D}"/>
            </c:ext>
          </c:extLst>
        </c:ser>
        <c:ser>
          <c:idx val="28"/>
          <c:order val="28"/>
          <c:tx>
            <c:strRef>
              <c:f>'Preço por Kg'!$A$30:$C$30</c:f>
              <c:strCache>
                <c:ptCount val="3"/>
                <c:pt idx="0">
                  <c:v>painel</c:v>
                </c:pt>
                <c:pt idx="1">
                  <c:v>613</c:v>
                </c:pt>
                <c:pt idx="2">
                  <c:v>29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FFC000">
                    <a:lumMod val="75000"/>
                  </a:srgb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Kg'!$D$30:$AM$30</c:f>
            </c:numRef>
          </c:val>
          <c:extLst>
            <c:ext xmlns:c16="http://schemas.microsoft.com/office/drawing/2014/chart" uri="{C3380CC4-5D6E-409C-BE32-E72D297353CC}">
              <c16:uniqueId val="{0000001F-3DE7-4076-A32A-65F8D9A64F7D}"/>
            </c:ext>
          </c:extLst>
        </c:ser>
        <c:ser>
          <c:idx val="29"/>
          <c:order val="29"/>
          <c:tx>
            <c:strRef>
              <c:f>'Preço por Kg'!$A$31:$C$31</c:f>
              <c:strCache>
                <c:ptCount val="3"/>
                <c:pt idx="0">
                  <c:v>PAINEL</c:v>
                </c:pt>
                <c:pt idx="1">
                  <c:v>723</c:v>
                </c:pt>
                <c:pt idx="2">
                  <c:v>30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Kg'!$D$31:$AM$31</c:f>
            </c:numRef>
          </c:val>
          <c:extLst>
            <c:ext xmlns:c16="http://schemas.microsoft.com/office/drawing/2014/chart" uri="{C3380CC4-5D6E-409C-BE32-E72D297353CC}">
              <c16:uniqueId val="{00000020-3DE7-4076-A32A-65F8D9A64F7D}"/>
            </c:ext>
          </c:extLst>
        </c:ser>
        <c:ser>
          <c:idx val="30"/>
          <c:order val="30"/>
          <c:tx>
            <c:strRef>
              <c:f>'Preço por Kg'!$A$32:$C$32</c:f>
              <c:strCache>
                <c:ptCount val="3"/>
                <c:pt idx="0">
                  <c:v>PAINEL</c:v>
                </c:pt>
                <c:pt idx="1">
                  <c:v>725</c:v>
                </c:pt>
                <c:pt idx="2">
                  <c:v>31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Kg'!$D$32:$AM$32</c:f>
            </c:numRef>
          </c:val>
          <c:extLst>
            <c:ext xmlns:c16="http://schemas.microsoft.com/office/drawing/2014/chart" uri="{C3380CC4-5D6E-409C-BE32-E72D297353CC}">
              <c16:uniqueId val="{00000021-3DE7-4076-A32A-65F8D9A64F7D}"/>
            </c:ext>
          </c:extLst>
        </c:ser>
        <c:ser>
          <c:idx val="31"/>
          <c:order val="31"/>
          <c:tx>
            <c:strRef>
              <c:f>'Preço por Kg'!$A$33:$C$33</c:f>
              <c:strCache>
                <c:ptCount val="3"/>
                <c:pt idx="0">
                  <c:v>ESPUMA</c:v>
                </c:pt>
                <c:pt idx="1">
                  <c:v>802</c:v>
                </c:pt>
                <c:pt idx="2">
                  <c:v>32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Kg'!$D$33:$AM$33</c:f>
            </c:numRef>
          </c:val>
          <c:extLst>
            <c:ext xmlns:c16="http://schemas.microsoft.com/office/drawing/2014/chart" uri="{C3380CC4-5D6E-409C-BE32-E72D297353CC}">
              <c16:uniqueId val="{00000022-3DE7-4076-A32A-65F8D9A64F7D}"/>
            </c:ext>
          </c:extLst>
        </c:ser>
        <c:ser>
          <c:idx val="32"/>
          <c:order val="32"/>
          <c:tx>
            <c:strRef>
              <c:f>'Preço por Kg'!$A$34:$C$34</c:f>
              <c:strCache>
                <c:ptCount val="3"/>
                <c:pt idx="0">
                  <c:v>ESPUMA</c:v>
                </c:pt>
                <c:pt idx="1">
                  <c:v>813</c:v>
                </c:pt>
                <c:pt idx="2">
                  <c:v>33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Kg'!$D$34:$AM$34</c:f>
            </c:numRef>
          </c:val>
          <c:extLst>
            <c:ext xmlns:c16="http://schemas.microsoft.com/office/drawing/2014/chart" uri="{C3380CC4-5D6E-409C-BE32-E72D297353CC}">
              <c16:uniqueId val="{00000023-3DE7-4076-A32A-65F8D9A64F7D}"/>
            </c:ext>
          </c:extLst>
        </c:ser>
        <c:ser>
          <c:idx val="33"/>
          <c:order val="33"/>
          <c:tx>
            <c:strRef>
              <c:f>'Preço por Kg'!$A$35:$C$35</c:f>
              <c:strCache>
                <c:ptCount val="3"/>
                <c:pt idx="0">
                  <c:v>ESPUMA</c:v>
                </c:pt>
                <c:pt idx="1">
                  <c:v>Media ADDE Espuma</c:v>
                </c:pt>
                <c:pt idx="2">
                  <c:v>Media ADDE Espuma</c:v>
                </c:pt>
              </c:strCache>
            </c:strRef>
          </c:tx>
          <c:spPr>
            <a:solidFill>
              <a:srgbClr val="70AD47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Kg'!$D$35:$AM$35</c:f>
              <c:numCache>
                <c:formatCode>#,##0.00_ ;[Red]\-#,##0.00\ </c:formatCode>
                <c:ptCount val="36"/>
                <c:pt idx="0">
                  <c:v>19.137006378554112</c:v>
                </c:pt>
                <c:pt idx="1">
                  <c:v>18.604584755993759</c:v>
                </c:pt>
                <c:pt idx="2">
                  <c:v>17.822157642667882</c:v>
                </c:pt>
                <c:pt idx="3">
                  <c:v>16.90928672768295</c:v>
                </c:pt>
                <c:pt idx="4">
                  <c:v>15.714089026810967</c:v>
                </c:pt>
                <c:pt idx="5">
                  <c:v>15.159272237189965</c:v>
                </c:pt>
                <c:pt idx="6">
                  <c:v>14.913568266413389</c:v>
                </c:pt>
                <c:pt idx="7">
                  <c:v>14.177166848635958</c:v>
                </c:pt>
                <c:pt idx="8">
                  <c:v>14.278327041701404</c:v>
                </c:pt>
                <c:pt idx="9">
                  <c:v>14.900751801050513</c:v>
                </c:pt>
                <c:pt idx="10">
                  <c:v>12.812271372691688</c:v>
                </c:pt>
                <c:pt idx="11">
                  <c:v>13.700935192425961</c:v>
                </c:pt>
                <c:pt idx="12">
                  <c:v>13.24525748735252</c:v>
                </c:pt>
                <c:pt idx="13">
                  <c:v>13.219938512957105</c:v>
                </c:pt>
                <c:pt idx="14">
                  <c:v>13.865171740782346</c:v>
                </c:pt>
                <c:pt idx="15">
                  <c:v>13.726564178811694</c:v>
                </c:pt>
                <c:pt idx="16">
                  <c:v>14.083012431014033</c:v>
                </c:pt>
                <c:pt idx="17">
                  <c:v>13.338100701146994</c:v>
                </c:pt>
                <c:pt idx="18">
                  <c:v>12.576061520550072</c:v>
                </c:pt>
                <c:pt idx="19">
                  <c:v>12.851648179876914</c:v>
                </c:pt>
                <c:pt idx="20">
                  <c:v>13.028644358508885</c:v>
                </c:pt>
                <c:pt idx="21">
                  <c:v>13.284272723919418</c:v>
                </c:pt>
                <c:pt idx="22">
                  <c:v>13.276867927555111</c:v>
                </c:pt>
                <c:pt idx="23">
                  <c:v>13.329344536331178</c:v>
                </c:pt>
                <c:pt idx="24">
                  <c:v>12.558940725056953</c:v>
                </c:pt>
                <c:pt idx="25">
                  <c:v>12.903436071910402</c:v>
                </c:pt>
                <c:pt idx="26">
                  <c:v>13.143264573806677</c:v>
                </c:pt>
                <c:pt idx="27">
                  <c:v>13.010658317390503</c:v>
                </c:pt>
                <c:pt idx="28">
                  <c:v>12.977226469448702</c:v>
                </c:pt>
                <c:pt idx="29">
                  <c:v>12.89123931923595</c:v>
                </c:pt>
                <c:pt idx="30">
                  <c:v>12.84164786808361</c:v>
                </c:pt>
                <c:pt idx="31">
                  <c:v>12.869233796182197</c:v>
                </c:pt>
                <c:pt idx="32">
                  <c:v>12.762389184573118</c:v>
                </c:pt>
                <c:pt idx="33">
                  <c:v>12.48715605932555</c:v>
                </c:pt>
                <c:pt idx="34">
                  <c:v>12.71262628073784</c:v>
                </c:pt>
                <c:pt idx="35">
                  <c:v>12.738320669318419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3DE7-4076-A32A-65F8D9A64F7D}"/>
            </c:ext>
          </c:extLst>
        </c:ser>
        <c:ser>
          <c:idx val="34"/>
          <c:order val="34"/>
          <c:tx>
            <c:strRef>
              <c:f>'Preço por Kg'!$A$36:$C$36</c:f>
              <c:strCache>
                <c:ptCount val="3"/>
                <c:pt idx="0">
                  <c:v>PAINEL</c:v>
                </c:pt>
                <c:pt idx="1">
                  <c:v>Media ADDE Painel</c:v>
                </c:pt>
                <c:pt idx="2">
                  <c:v>Media ADDE Painel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'Preço por Kg'!$D$1:$AM$1</c:f>
              <c:strCache>
                <c:ptCount val="36"/>
                <c:pt idx="0">
                  <c:v>jan/21</c:v>
                </c:pt>
                <c:pt idx="1">
                  <c:v>dez/20</c:v>
                </c:pt>
                <c:pt idx="2">
                  <c:v>nov/20</c:v>
                </c:pt>
                <c:pt idx="3">
                  <c:v>out/20</c:v>
                </c:pt>
                <c:pt idx="4">
                  <c:v>set/20</c:v>
                </c:pt>
                <c:pt idx="5">
                  <c:v>ago/20</c:v>
                </c:pt>
                <c:pt idx="6">
                  <c:v>jul/20</c:v>
                </c:pt>
                <c:pt idx="7">
                  <c:v>jun/20</c:v>
                </c:pt>
                <c:pt idx="8">
                  <c:v>mai/20</c:v>
                </c:pt>
                <c:pt idx="9">
                  <c:v>abr/20</c:v>
                </c:pt>
                <c:pt idx="10">
                  <c:v>mar/20</c:v>
                </c:pt>
                <c:pt idx="11">
                  <c:v>fev/20</c:v>
                </c:pt>
                <c:pt idx="12">
                  <c:v>jan/20</c:v>
                </c:pt>
                <c:pt idx="13">
                  <c:v>dez/19</c:v>
                </c:pt>
                <c:pt idx="14">
                  <c:v>nov/19</c:v>
                </c:pt>
                <c:pt idx="15">
                  <c:v>out/19</c:v>
                </c:pt>
                <c:pt idx="16">
                  <c:v>set/19</c:v>
                </c:pt>
                <c:pt idx="17">
                  <c:v>ago/19</c:v>
                </c:pt>
                <c:pt idx="18">
                  <c:v>jul/19</c:v>
                </c:pt>
                <c:pt idx="19">
                  <c:v>jun/19</c:v>
                </c:pt>
                <c:pt idx="20">
                  <c:v>mai/19</c:v>
                </c:pt>
                <c:pt idx="21">
                  <c:v>abr/19</c:v>
                </c:pt>
                <c:pt idx="22">
                  <c:v>mar/19</c:v>
                </c:pt>
                <c:pt idx="23">
                  <c:v>fev/19</c:v>
                </c:pt>
                <c:pt idx="24">
                  <c:v>jan/19</c:v>
                </c:pt>
                <c:pt idx="25">
                  <c:v>dez/18</c:v>
                </c:pt>
                <c:pt idx="26">
                  <c:v>nov/18</c:v>
                </c:pt>
                <c:pt idx="27">
                  <c:v>out/18</c:v>
                </c:pt>
                <c:pt idx="28">
                  <c:v>set/18</c:v>
                </c:pt>
                <c:pt idx="29">
                  <c:v>ago/18</c:v>
                </c:pt>
                <c:pt idx="30">
                  <c:v>jul/18</c:v>
                </c:pt>
                <c:pt idx="31">
                  <c:v>jun/18</c:v>
                </c:pt>
                <c:pt idx="32">
                  <c:v>mai/18</c:v>
                </c:pt>
                <c:pt idx="33">
                  <c:v>abr/18</c:v>
                </c:pt>
                <c:pt idx="34">
                  <c:v>mar/18</c:v>
                </c:pt>
                <c:pt idx="35">
                  <c:v>fev/18</c:v>
                </c:pt>
              </c:strCache>
            </c:strRef>
          </c:cat>
          <c:val>
            <c:numRef>
              <c:f>'Preço por Kg'!$D$36:$AM$36</c:f>
            </c:numRef>
          </c:val>
          <c:extLst>
            <c:ext xmlns:c16="http://schemas.microsoft.com/office/drawing/2014/chart" uri="{C3380CC4-5D6E-409C-BE32-E72D297353CC}">
              <c16:uniqueId val="{00000025-3DE7-4076-A32A-65F8D9A64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339768"/>
        <c:axId val="436337472"/>
      </c:barChart>
      <c:catAx>
        <c:axId val="436339768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36337472"/>
        <c:crosses val="autoZero"/>
        <c:auto val="1"/>
        <c:lblAlgn val="ctr"/>
        <c:lblOffset val="100"/>
        <c:noMultiLvlLbl val="0"/>
      </c:catAx>
      <c:valAx>
        <c:axId val="436337472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rgbClr val="70AD47">
                  <a:lumMod val="60000"/>
                  <a:lumOff val="40000"/>
                </a:srgbClr>
              </a:solidFill>
              <a:round/>
            </a:ln>
            <a:effectLst/>
          </c:spPr>
        </c:majorGridlines>
        <c:numFmt formatCode="#,##0.00_ ;[Red]\-#,##0.00\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3633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pt-B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Planilha1!$A$2</c:f>
              <c:strCache>
                <c:ptCount val="1"/>
                <c:pt idx="0">
                  <c:v>Crescimento ANO (% Acumulado)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Planilha1!$B$1:$Q$1</c:f>
              <c:strCache>
                <c:ptCount val="15"/>
                <c:pt idx="0">
                  <c:v>19-jan</c:v>
                </c:pt>
                <c:pt idx="1">
                  <c:v>20-jan</c:v>
                </c:pt>
                <c:pt idx="2">
                  <c:v>21-jan</c:v>
                </c:pt>
                <c:pt idx="3">
                  <c:v>22-jan</c:v>
                </c:pt>
                <c:pt idx="4">
                  <c:v>25-jan</c:v>
                </c:pt>
                <c:pt idx="5">
                  <c:v>26-jan</c:v>
                </c:pt>
                <c:pt idx="6">
                  <c:v>27-jan</c:v>
                </c:pt>
                <c:pt idx="7">
                  <c:v>28-jan</c:v>
                </c:pt>
                <c:pt idx="8">
                  <c:v>29-jan</c:v>
                </c:pt>
                <c:pt idx="9">
                  <c:v>31/jan</c:v>
                </c:pt>
                <c:pt idx="10">
                  <c:v>02/fev</c:v>
                </c:pt>
                <c:pt idx="11">
                  <c:v>03/fev</c:v>
                </c:pt>
                <c:pt idx="12">
                  <c:v>04/fev</c:v>
                </c:pt>
                <c:pt idx="13">
                  <c:v>05/fev</c:v>
                </c:pt>
                <c:pt idx="14">
                  <c:v>06/fev</c:v>
                </c:pt>
              </c:strCache>
            </c:strRef>
          </c:cat>
          <c:val>
            <c:numRef>
              <c:f>Planilha1!$B$2:$Q$2</c:f>
            </c:numRef>
          </c:val>
          <c:extLst>
            <c:ext xmlns:c16="http://schemas.microsoft.com/office/drawing/2014/chart" uri="{C3380CC4-5D6E-409C-BE32-E72D297353CC}">
              <c16:uniqueId val="{00000000-6704-44B8-A167-EC7BB33B6448}"/>
            </c:ext>
          </c:extLst>
        </c:ser>
        <c:ser>
          <c:idx val="1"/>
          <c:order val="1"/>
          <c:tx>
            <c:strRef>
              <c:f>Planilha1!$A$3</c:f>
              <c:strCache>
                <c:ptCount val="1"/>
                <c:pt idx="0">
                  <c:v>Carteira de pedidos ADDE (Em Dias)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Planilha1!$B$1:$Q$1</c:f>
              <c:strCache>
                <c:ptCount val="15"/>
                <c:pt idx="0">
                  <c:v>19-jan</c:v>
                </c:pt>
                <c:pt idx="1">
                  <c:v>20-jan</c:v>
                </c:pt>
                <c:pt idx="2">
                  <c:v>21-jan</c:v>
                </c:pt>
                <c:pt idx="3">
                  <c:v>22-jan</c:v>
                </c:pt>
                <c:pt idx="4">
                  <c:v>25-jan</c:v>
                </c:pt>
                <c:pt idx="5">
                  <c:v>26-jan</c:v>
                </c:pt>
                <c:pt idx="6">
                  <c:v>27-jan</c:v>
                </c:pt>
                <c:pt idx="7">
                  <c:v>28-jan</c:v>
                </c:pt>
                <c:pt idx="8">
                  <c:v>29-jan</c:v>
                </c:pt>
                <c:pt idx="9">
                  <c:v>31/jan</c:v>
                </c:pt>
                <c:pt idx="10">
                  <c:v>02/fev</c:v>
                </c:pt>
                <c:pt idx="11">
                  <c:v>03/fev</c:v>
                </c:pt>
                <c:pt idx="12">
                  <c:v>04/fev</c:v>
                </c:pt>
                <c:pt idx="13">
                  <c:v>05/fev</c:v>
                </c:pt>
                <c:pt idx="14">
                  <c:v>06/fev</c:v>
                </c:pt>
              </c:strCache>
            </c:strRef>
          </c:cat>
          <c:val>
            <c:numRef>
              <c:f>Planilha1!$B$3:$Q$3</c:f>
              <c:numCache>
                <c:formatCode>0</c:formatCode>
                <c:ptCount val="15"/>
                <c:pt idx="0">
                  <c:v>87</c:v>
                </c:pt>
                <c:pt idx="5">
                  <c:v>64</c:v>
                </c:pt>
                <c:pt idx="6" formatCode="General">
                  <c:v>62</c:v>
                </c:pt>
                <c:pt idx="7" formatCode="General">
                  <c:v>59</c:v>
                </c:pt>
                <c:pt idx="8" formatCode="General">
                  <c:v>57</c:v>
                </c:pt>
                <c:pt idx="9" formatCode="General">
                  <c:v>54</c:v>
                </c:pt>
                <c:pt idx="10" formatCode="General">
                  <c:v>48</c:v>
                </c:pt>
                <c:pt idx="11" formatCode="General">
                  <c:v>46</c:v>
                </c:pt>
                <c:pt idx="12" formatCode="General">
                  <c:v>45</c:v>
                </c:pt>
                <c:pt idx="13" formatCode="General">
                  <c:v>44</c:v>
                </c:pt>
                <c:pt idx="14" formatCode="General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04-44B8-A167-EC7BB33B6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4255296"/>
        <c:axId val="514258248"/>
      </c:barChart>
      <c:catAx>
        <c:axId val="51425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14258248"/>
        <c:crosses val="autoZero"/>
        <c:auto val="1"/>
        <c:lblAlgn val="ctr"/>
        <c:lblOffset val="100"/>
        <c:noMultiLvlLbl val="0"/>
      </c:catAx>
      <c:valAx>
        <c:axId val="51425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1425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1:33.4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13582 8273 0,'0'-18'125,"18"18"-109,17 0-16,18 0 16,17-18-1,-17 18-15,35-35 16,-52 35-1,-19 0 17,1 0 30,0 0-62,-1 0 16,1 0-1,0 0 1,-1 0 0,18 0-1,-17 0 1,0 0 0,17 0-1,0 0 1,-17 0-1,0 0 1,17 0 0,0 0-1,-17 0 1,17 0 0,0 0-1,-17 0 1,0 0-1,17 0 1,0 0 0,-17 0-1,17 0 1,0 0 0,1 0-1,-1 0 1,0 0-1,18 0 1,-35 0 0,17 0-1,0 0 1,1 0 0,-1 0-1,18 0 16,-18 0-15,18 0 0,0 0-1,-18 0 1,18 0 0,18 0-1,-18 0 1,-18 0-1,0 0 1,18 0 0,-18 0-1,18 0 1,-17 0 0,-19 0-1,18 0 1,-17 0 31,0 0-32,-1 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1:38.8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21008 8255 0,'18'0'109,"-1"0"-93,18 0-16,1 0 16,-1 0-1,53 0 17,-17 0-17,-18 0 1,17 0-1,1 0 1,-36 0 0,-17 0-16,35 0 15,35 0 1,-18 0 0,19 0-1,-19 0 1,18 0-1,-17 0 1,-36 0 0,36 0-1,17 0 17,0 0-17,36 0 1,-89 0-16,53 0 15,-17 0 1,-1 0 0,-35 0-1,54 0 1,-19 0 0,18 0-1,1 0 1,16 0-1,1 0 1,-18 0 0,1 0-1,34 0 17,-52 0-17,-1 0 1,18 0-1,54 0 1,-19 0 0,18 0-1,-17 0 1,-19 0 0,-16 0-1,16 0 1,19 0-1,-1 0 1,-17 0 0,-18 0-1,-35 0 1,-17 0 15,-1 0-15,-17 0-1,17 0 1,0 0 0,-17 0-1,-1 0 1,19 0 0,-19 0 77,1 0-77,0 0-16,-1 0 31,18 0-15,-17 0 62,0 0-78,-1 0 16,-17-18 171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1:42.1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9790 8749 0,'17'0'15,"1"0"1,35 0-1,-18 0-15,53 0 16,-35 0 0,18 0-1,-18 0 1,17 0 0,1 0 15,-1 0-16,-17 0 1,18 0 0,-1 0-1,-17 0 1,-17 0 0,69 0-1,-34 0 1,35 0-1,-18 0 1,18 0 0,-18 0-1,18 0 1,-18 0 0,-17 0-1,17 0 16,-18 0-15,19 0 0,-54 0-1,-18 0-15,107 0 16,-18 0 0,17 0-1,-35 0 1,1 0-1,-19 0 1,18 0 0,-17 0-1,-36 0 1,36 0 0,17 0-1,18 0 16,35 0-15,-53 0 0,-35 0-1,-18 0 1,1 0 0,16 0-1,-16 0 1,34 0-1,1 0 1,52 0 0,-17 0-1,35 0 1,53 0 0,-141 0-1,35 0 16,18 0-15,18 0 0,-1 0-1,1 0 1,-54 0 0,1 0-1,17 0 1,35 0-1,1 0 1,70 0 0,-53 0-1,18 0 1,-71 0 0,-17 0-1,17 0 16,-18 0-15,18 0 0,-17 0-1,-36 0 1,18 0 0,18 0-1,-36 0 1,36 0-1,-18 0 1,-36 0 0,36 0-1,18 0 1,-36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1:57.6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11712 4498 0,'0'-18'78,"18"18"-47,0 0-15,-1-17-16,1-1 15,52 0 1,19 1-1,-1-1 1,-35 0 0,0 18-1,17 0 1,-35 0 0,1 0-1,17 0 1,-18 0-16,35 0 15,1 0 17,-36 0-17,18 0 1,0 0 0,-35 0-1,35 0 1,17 0-1,-17 0 1,0 0 0,0 0-1,18 0 1,17 0 0,-71 0-1,19 0 1,-19 0-1,1 0 17,17 0-17,0 0 1,1 0 0,-1 0-1,0 0 1,1 0-1,-19 0 1,54 0 0,-18 0-1,-18 0 1,18 0 0,0 0-1,-36 0 1,19 0-1,-1 0 1,-17 0 15,17 0-15,0 0 0,0 0-1,1 0 1,52 0-1,-35 0 1,-18 0 0,36 0-1,-1 0 1,1 0 0,-36 0-1,36 0 1,-1 0-1,1 0 1,-1 0 15,1 0-15,52 0 0,-34 0-1,-54 0 1,18 0-1,0 0 1,17 0 0,-35 0-1,18 0 1,-17 0 0,-1 0-1,35 0 1,-17 0-1,53 0 1,-70 0 0,16 0 15,-16 0-15,-19 0-1,19 0 1,-1 0-1,-17 0 1,-1 0 0,36 0-1,18 0 1,-1 0 0,1 0-1,-18 0 1,0 0-1,-18 0 1,0 0 15,0 0-15,18 0 0,-17 0-1,34 0 1,-35 0-1,-17 0 1,17 0 15,-17 0-31,17 0 16,-17 0 0,35 0-1,-18 0 1,0 0-1,36 0 1,17 0 15,0 0-15,-17 0 0,-18 0-1,17 0 1,-34 0-1,-19 0-15,19 0 16,16 0 0,-34 0-1,35 0 1,0 0 0,-18 0-1,18 0 1,35 0-1,1 0 1,-1 0 0,-18 0 15,-17 0-15,-18 0-1,-17 0 1,17 0-1,1 0 1,-19 0 0,36 0-1,-17 0 1,16 0 0,1 0-1,0 0 1,18 0-1,-18 0 1,35 0 0,-35 0 15,17 0-15,-17 0-1,0 0 1,0 0-1,0 0 1,-35 0 0,17 0-1,0 0 1,1 0 0,34 0-1,36 0 1,-36 0-1,1 0 1,-18 0 0,-18 0 15,18 0-15,-35 0-1,17 0 1,18 0-1,18 0 1,-36 0 0,35 0-1,-17 0 1,53 0 0,-18 0-1,18 0 1,-18 0-1,1 0 1,-1 0 0,-18 0-1,-34 0 17,16 0-17,1 0 1,18 0-1,17 0 1,36 0 0,-19 0-1,1 0 1,35 0 0,-17 0-1,-1 0 1,1 0-1,-1 0 1,-17 0 0,18 0-1,-36 0 17,18 0-17,17 0 1,-88 0-1,1 0 1,-19 0 0,19 0-1,-1 0 1,18 0 0,0 0-1,-18 0 1,0 0-1,-17 0 1,17 0 0,0 0-1,1 0 17,-1 0-17,-17 0 1,-1 0-1,1 0 1,17 0 0,0 0-1,1 0 1,17 0 0,-18 0-1,18 0 1,-18 0-1,18 0 1,-18 0 0,-17 0-1,17 0 1,1 0 15,-19 0-15,18 0-1,1 0 1,-19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43:02.91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13282 7126 0,'18'0'203,"-1"0"-187,19 0 0,17 0-1,-36 0 1,1 0-1,-1 0 1,1 0 0,17 0-1,-17 0 1,17 0 0,-17 0-1,17 0 1,-17 0-1,52 0 17,-52 0-17,0 0 1,-1 0 0,1 0-1,0 0 1,35 0-1,-18 0 1,-18 0 0,36 0-1,0 0 1,35 0 0,-17 0-1,-53 0-15,52 0 16,-17 0 15,35 0-15,-17 0-1,-18 0 1,-18 0 0,0 0-1,1 0 1,52 0-1,18 0 1,0 0 0,-18 0-1,-18 0 1,-17 0 0,18 0-1,17 0 1,-35 0-1,0 0 17,-18 0-17,0 0 1,-17 0 0,17 0-1,36 0 1,17-18-1,0 1 1,-17 17 0,-36-18-1,18 18 1,0 0 0,17 0-1,-34 0 1,17 0-1,-36 0 1,19 0 15,-19 0 16,18 0-31,1 0-1,-19 0 1,36 0 0,-17-17-1,-19 17 17,18 0 14,-17 0-30,0 0 0,17 0-1,-17 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43:06.05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11906 7532 0,'0'0'16,"18"0"-16,17 0 15,18 0 1,-35 0 0,17 0-1,0 0-15,1 0 16,-19 0 0,18 0-1,-17 0 1,0 0-1,17 0 1,53 0 0,-17 0 15,-1 0-15,-17 0-1,-17 0 1,16 0-1,-16 0 1,-1 0 0,53 0-1,-17 0 1,-1 0 0,19 0-1,-1 0 1,0 0-1,0 0 1,36 0 0,-19 0 15,-16 0-15,16 0-1,-34 0 1,-18 0-1,35 0 1,-17 0 0,17 0-1,0 0 1,-17 0 0,17 0-1,18 0 1,-18 0-1,0 0 1,18 0 0,-71 0 15,0 0-15,-17 0-1,35 0 1,18 0-1,-1 0 1,1 0 0,-36 0-1,0 0 1,0 0 0,-17 0-1,35 0 1,53 0-1,-53 0 1,-18 0 0,18 0-1,0 0 17,-18 0-17,18 0 1,0 0-1,0 0 1,17 0 0,1 0-1,-18 0 1,0 0 0,17 0-1,1 0 1,-18 0-1,-18 0 1,-17 0 15,17 0 1,0 0-17,1 0 1,-1 0-1,-17 0 64,-1 0-64,1 0 1,-1 0-1,1 0 48,0 0-63,-1 0 16,1 0-1,0 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2:17.2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14464 5768 0,'18'0'188,"-1"0"-173,18 0-15,-17 0 16,0 0-16,17 0 16,0 0-1,18 0 1,-35 0-16,17 0 15,-17 0 1,17 0 0,18 0 15,0 0-15,0 0-1,17 0 1,-17 0-1,0 0 1,0 0 0,0 0-1,-18 0 1,18 0 0,0 0-1,-35 0 1,35 0-1,17 0 1,1 0 0,17 0-1,-17 0 17,17 0-17,-35 0 1,0 0-1,35 0 1,71 0 0,-71 0-1,0 0 1,0 0 0,36 0-1,-19 0 1,1 0-1,0 0 1,-18 0 0,-35 0-1,53 0 17,-18 0-17,71 0 1,-18 0-1,0 0 1,-35 0 0,17 0-1,-17 0 1,-17 0 0,-19 0-1,1 0 1,17 0-1,0 0 1,0 0 0,53 0 15,71 0-15,-71 0-1,-35 0 1,0 0-1,17 0 1,-52 0 0,17 0-1,0 0 1,18 0 0,17 0-1,1 0 1,17 0-1,124 0 1,-71 0 0,-36 0-1,19 0 17,34 0-17,-16 0 1,-37 0-1,-17 0 1,-17 0 0,35 0-1,-36 0 1,-88 0 0,106 0-1,-52 0 1,16 0-1,1 0 1,-17 0 0,-54 0-1,18 0 1,35 0 15,-18 0-15,1 0-1,0 0 1,-19 0 0,37 0-1,-36 0 1,-18 0 0,18 0-1,17 0 1,1 0-1,-1 0 1,-17 0 0,18 0-1,-18 0 17,-18 0-17,-17 0 1,17 0-1,18 0 1,-35 0 0,17 0-1,-17 0 1,-1 0 15,1 0-15,17 0-1,36 0 1,-1 0 0,-52 0-1,-1 0 95,1 0-110,0 0 15,-1 0 1,1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2:19.16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10231 6297 0,'17'0'94,"1"0"-94,17 0 16,0 0-16,71 0 15,53 0 1,-18 0 0,-35 0-1,-18 0 16,-17 0-15,-18 0 0,70 0-1,-17 0 1,35 0 0,-35 0-1,17 0 1,-34 0-1,-19 0 1,-52 0 0,-1 0-1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2:49.6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12965 9155 0,'17'0'0,"1"0"46,0 0-46,-1-18 16,18 18 0,-17 0-1,17 0 1,1 0 0,-1 0-1,-17 0 1,34 0-1,1 0 1,-17 0 0,17 0-1,-1 0 1,-16 0 0,17 0-1,17-18 1,-34 18 15,34 0-15,1 0-1,-1 0 1,1 0 0,17 0-1,0 0 1,-17 0-1,17 0 1,35 0 0,-34 0-1,16 0 1,36 0 0,-17 0-1,-36 0 1,18 0 15,0 0-15,17 0-1,-17 0 1,18 0 0,-36 0-1,18 0 1,-53 0-16,88 0 15,17 0 1,-16 0 0,-54 0-1,-18 0 1,1 0 0,-1 0-1,-17 0 1,-35 0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2:51.9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10724 9790 0,'18'0'32,"0"0"-32,-1 0 15,36 0 1,-17 0-1,34 0 1,18 0 0,36 0-1,-18 0 1,-18 0 0,0 0-1,35 0 1,-17 0-1,-17 0 17,-37 0-32,37 0 15,34 0 1,-17 0 0,17 0-1,-34 0 1,-1 0-1,0 0 1,18 0 0,17 0-1,-17 0 1,18 0 0,-36 0-1,35 0 1,-35 0-1,18 0 17,18 0-17,-36 0 1,0 0 0,0 0-1,1 0 1,34 0-1,-17 0 1,17 0 0,-34 0-1,34 0 1,-70 0 0,53 0-1,35 0 1,0 0-1,-35 0 17,-18 0-17,0 0 1,0 0 0,-17 0-1,17 0 1,18 0-1,-18 0 1,-35 0-16,35 0 16,0 0-1,1 0 1,-1 0 0,-18 0-1,19 0 1,-1 0-1,0 0 17,-53 0-17,1 0 1,-1 0 0,-18 0-1,54 0 1,-36 0-1,-17 0 1,35 0 0,-18 0-1,0 0 1,-17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2:53.92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10601 10266 0,'0'0'0,"18"0"16,-1 0-1,1 0 1,17 0-16,36 0 15,-1 0 1,18 0 0,1 0 15,17 0-15,-54 0-16,72 0 15,-18 0 1,17 0-1,-17 0 1,18 0 0,-19 0-1,1 0 1,35 0 0,-35 0-1,18 0 1,-19 0-1,-16 0 1,87 0 0,-70 0 15,17 0-15,-34 0-1,-37 0 1,-16 0-1,17 0 1,35 0 0,0 0-1,0 0 1,-17 0 0,-36 0-1,71 0 1,-36 0-1,-17 0 1,0 0 0,-17 0 15,-19 0-15,18 0-1,-17 0 1,0 0-1,17 0 1,0 0 15,-17 0-15,17 0 0,-17 0-1,-1 0 16,1 0-31,0 0 94,-1 0-16,1 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04.2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29175 9807 0,'0'18'187,"17"-18"-156,1 0-15,0 0-16,-1 0 16,1 0-1,0 0 17,-1 0-1,1 0-16,-1 0 1,1 0 15,0 0-15,-1 0 0,19 0-1,-19 0 173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05.5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29175 10160 0,'0'18'79,"17"-18"-48,1 0-16,0 0-15,-1 0 16,1 0 0,0 0-1,-1 0 1,18 0 0,-17 0-1,0 0 1,-1 0-1,1 0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06.5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29175 10478 0,'-18'0'47,"18"17"-32,18-17 17,-1 0-32,1 0 15,17 0 1,36 0 0,-36 0-1,-17 0 1,-1 0 31,1 0-16,0 0-15,-18 18-1,17-18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07.7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29210 10866 0,'0'17'109,"18"-17"-93,-1 0-16,19 0 16,16 0-1,-16 0 1,-1 0 0,-17 0-1,-1 0 1,1 0-1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08.9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29192 10901 0,'36'0'141,"-1"0"-125,0 0-16,0 0 15,18 17 1,-35-17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11.2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29034 5856 0,'17'0'156,"1"0"-156,17 0 16,0 0-1,1 0-15,-1 0 16,0 0-1,1 0 1,-19 0 0,1 0-1,-1 0 1,19 0 0,-19 0-1,1 0 1,0 0 78,-1 0-63,1 0 94,0 0-125,-1 0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12.85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29016 5750 0,'0'-17'110,"0"-1"-95,18 18 17,17 0-32,-17 0 15,17 0 1,0 0-1,0 0 1,1 0 0,-19 0-1,1 0 1,0 0-16,17 0 16,0 0-1,-17 0 16,-1 0-15,1 0 0,0 0-1,-1 0 17,1 0-17,0 0 1,-1 0-1,1 0 1,0 0-16,17 0 16,-18 0 62,1 0-63,0 0-15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16.0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28963 5450 0,'18'0'188,"-1"0"-188,19 0 15,-19 0 1,54 18-1,-54-18 1,1 0 31,0 0-31,-1 0-16,1 0 15,0 0-15,-1 0 16,19 0-1,-19 0 1,1 0 0,-1 0-1,1 0 17,17 0-1,1 0-16,-19 0 1,1 0 31,0 0 31,-1 0-78,1 0 16,0 0-1,-1 0 1017,1 0-1017,-1 0 1,1 0-1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20.1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29016 5309 0,'35'-17'266,"-17"17"-266,17 0 16,18 0-1,-35 0 1,-1 0 124,19 0-140,-19 0 16,1 0-16,0 0 31,17 0-15,-18 0 0,1 0-1,0 0 1,-1 0-1,1 0 17,0 0-32,-1 0 15,1 0 1,0 0 296,-1 0-296,1 0-16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22.2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29104 5909 0,'18'0'94,"-1"0"-94,1 0 31,0 0-15,-1 0-1,1 0-15,0 0 16,-1 0 0,1 0 15,0-18-15,-1 18-1,1-17 1,-1 17-1,19 0 1,-19 0 0,1 0-1,17 0 1,-17 0-16,17 0 16,-17 0-1,17 0 1,-17 0-1,-1 0 1,1 0 15,0 0 47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36.2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25682 864 0,'18'0'125,"0"0"-125,-1 0 15,1 0 1,70 0 0,18 0-1,17 0 1,-17 0 0,-71 0-16,18 0 15,-35 0 1,17 0-1,1 0 1,-1 0 0,35 0-1,-17 0 1,18 0 0,-1 0 15,-17 0-16,71 0 1,-1 0 0,-35 0-1,18 0 1,53 0 0,0 0-1,35 0 1,-18 0-1,-52 0 1,-54 0 0,-17 0-1,-18 0 1,18 0 0,53 0 15,-71 0-16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38.5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25665 1288 0,'35'0'110,"0"0"-110,36 0 15,-1 0 1,36 0 0,-18 0-1,-17 0 1,-1 0 0,-34 0-1,-1 0 1,36 0-1,-36 0-15,18 0 16,-18 0 0,18 0-1,0 0 1,17 0 0,-34 0-1,17 0 16,17 0-15,-35 0 0,36 0-1,0 0 1,52 0 0,-35 0-1,53 0 1,-35 0-1,-18 0 1,1 0 0,16 0-1,-16 0 1,-19 0 0,18 0-1,-17 0 1,17 0 15,-53 0-15,18 0-1,-17 0 1,-19 0 0,1 0-1,-1 0 1,1 0 15,17 0-15,-17 0-1,17 0 1,-17 0 0,17 0-1,-17 0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40.2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25682 1058 0,'0'0'0,"18"0"32,0 0-17,17 0 1,35 0-1,19 0 1,-1 0 0,35 0 15,1 0-15,17 0-1,-35 0 1,-18 0-1,-18 0 1,19 0 0,-19 0-16,36 0 15,0 0 1,105 0 0,36 0-1,-53 0 1,-52 0-1,-37 0 17,-34 0-17,-1 0 1,1 0 0,-36 0-1,1 0 1,-1 0 15,-17 0-15,-1 0-1,18 0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42.0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17657 4251 0,'0'0'0,"0"-18"16,17 18 30,1 0-46,-1 0 16,19 0-16,17 0 31,35 0-15,18 0 0,35 0-1,-18 0 1,107 0-1,52 0 1,0 0 0,-35 0-1,-18 0 1,1 0 0,-36 0-1,17 0 1,-52 0-1,0 0 1,-53 0 0,-18 0 15,-18 0-15,19 0-1,16 0 1,-87 0-1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44.2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17709 4463 0,'0'17'78,"18"1"-62,35-18-16,18 0 15,34 0 1,1 0-1,0 0 1,-53 0 0,18 0-1,17 0 1,18 0 15,-36 0-31,71 0 16,18 0-1,-36 0 1,36 0 0,-18 0-1,0 0 1,36 0 0,-18 0-1,35 0 1,-36 0-1,-52 0 1,-35 0 0,-18 0-1,0 0 17,17 0-17,1 0 1,-36 0-1,0 0 1,1 0 0,52 0-1,35 0 1,-70 0 0,-35 0 46,-1 0-62,1 0 16,0 0 140,-1 0-109,1 0-32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47.31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17692 4674 0,'17'0'172,"19"0"-156,-1 0-16,18 0 15,0 0 1,17 0 0,-17 0-1,-17 0 1,17 0 0,-18 0-16,53 0 15,53 0 1,-17 0-1,17 0 1,53 0 0,-71 0-1,18 0 1,-35 0 0,-35 0-1,-1 0 16,1 0-15,52 0 0,-35 0-1,-17 0 1,17 0 0,-17 0-1,17 0 1,35 0-1,-17 0 1,-18 0 0,-17 0-1,-18 0 1,0 0 0,53 0-1,-36 0 16,-17 0-15,-35 0 0,-1 0 15,1 0-15,0 0-1,-1 0 1,19 0-1,-19 0 1,19 0 0,-19 0-1,1 0 17,-1 0-32,1 0 15,17 0 1,1 0 15,-1 0-15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3:54.5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21396 6967 0,'0'18'266,"18"-18"-251,-1 0 1,1 0-16,0 0 31,-1 0-15,1 0-1,-1 0 1,1 0 0,0 0 46,-1 0-62,-17 18 16,18-18-16,17 0 15,1 0 1,-19 0 62,1 0-78,-1 0 16,-34 17 234,-1 1-235,1 0 1,-1-1-16,-17-17 16,17 0-1,-17 18-15,17 17 16,0-35 31,18 18-32,-17-18 1,-1 0 0,-17 0-16,17 17 15,18 1 1,-17-18 15,17 18-15,-18-1 156,18 1-157,18-18-15,17 0 32,0 0-17,0 0 1,-17 0 31,0 0-32,-1 0 1,19 18 0,34-1-1,18 19 1,-17-19-1,-53 1 204,-18-1-203,0 1-16,-18-18 15,-35 35 1,18 1 0,-1-1-1,1-17 1,18-18 0,-1 0 15,18 17-16,-18-17 1,1 0 0,-1 0-1,0 0 95,1 0-95,-1 0-15,0 0 16,1 18-16,-54-1 31,1 1-15,70 0 218,17-18-203,1 0-15,0 0 0,-1 0-16,1 0 15,0 0 1,-1 0 15,1 0 16,-1 0-31,1 0-16,0 0 15,17 0 1,-17 0 15,-1 0 110,1 0-141,0 0 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00.6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31433 5627 0,'17'0'172,"1"0"-172,17 0 16,-17 0 0,-1 0-16,1 0 15,0 0 32,-1 0 0,1 0-31,0 0-1,-18 17 188,-18-17-187,0 18-16,-17-18 16,35 18-1,-18-1 16,1 1-15,-1 0-16,-17-1 16,35 1-1,-53 0 1,18 17 0,17-35-1,18 17 110,0 1-109,18-18-1,-1 0 1,1 0-16,0 0 16,-1 0-1,1 0 1,17 0 0,-17 0-1,17 0 1,0 0-1,1 0 17,-19 0-17,1 0-15,-1 0 16,1 0 0,17 0-1,-17 0 63,0 0-78,-1 0 110,-34 0-79,-1 0-31,0 0 16,1 0-1,-54 35 1,36-17-1,17-18 1,1 0 0,-1 0-1,0 0 1,1 0 0,-1 0-1,0 0-15,1 0 16,-1 0-1,1-18 17,-1 1-17,18-1 32,-18 0-31,1 18-1,-1-17 48,18-1-47,0 1-1,0-1-15,0 0 16,0 1-1,0-1 17,18 18-17,-1 0 1,-17-18 0,36 1-1,-19 17-15,36-18 16,35-17-1,-52 35 1,-1-18 0,-18 18-1,1-17 1,0 17 62,-18-18-62,0 0 15,0 1-31,0-1 16,0-17-1,0 17 1,-36 18-1,1 0 1,-18 0 0,18 0-1,0 0 1,17 0 0,0 0-1,1 0 1,-1 0-1,18 18 1,-17-1 0,-19 19-1,19-19 1,-19 36 0,19 0-1,-19-18 1,19-17-1,17 17 1,0 1 0,0-19-1,0 18 1,0-17 0,35 17-1,18-17 1,35 0-1,0-18 17,18 0-17,-18 0 1,1-36 0,-37 19-1,-52-1 1,18 0-1,-18-17 1,0 0 0,-18 35-1,1-18-15,-89-17 16,-35 17 0,53-35-1,35 36 1,18 17-1,-1-18 1,1 18 15,-18 0-15,35 0 0,1 0-1,-1 0 1,0 0-1,-17 0 1,18 0 0,17 35-1,0 18 1,0-17 0,0 17-1,52-18 1,19 0-1,0-35 1,34 0 15,1-35-15,-53-36 0,35-70-1,-35 35 1,-17 89-1,-36-1 17,0 0-1,0 1-31,-18 17 16,-17 0-1,-18 0 1,-18 0-1,18 0 1,36 0 0,-1 0-1,-17 0 1,-1 0 0,-16 35 15,-1 0-16,35 36 1,0-18 0,1 0-1,-1-18 1,18 18 0,0-18-1,18 0 1,-1-17-1,1-18-15,0 35 16,52 1 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03.65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21467 7020 0,'0'0'0,"-36"0"16,19 0 0,-1 0 31,0 0 46,1 0-77,-1 0-16,18 36 16,-18-19-1,1-17 1,-1 18-1,18 17 1,0-17 0,0 17-1,0-17 17,0-1-17,0 19 1,0-19-1,0 1 1,0 0 47,0-1-48,0 1-15,18-18 31,17 17-31,36 1 16,-1 0 0,1 17-1,-54-35 1,1 18 15,0-18-31,-1 17 16,1-17-1,17 0 1,18 0 0,-35-17-1,17-1 1,18-17 0,-35 17-1,-18 0 48,0 1-48,0-1-15,0-17 16,0 17 15,0-17-15,0 17-1,0 1 1,0-1 0,0 0-1,0 1 17,0-1-17,0 0 16,-18 18 1,0 0-32,1 0 15,-1 0 1,-17 0 15,17 0-15,0 0-1,-17 0 1,18 0 0,-1 0 15,0 0 0,1 0 0,-1 0-15,0 0 0,18 18-1,-17-18-15,-19 18 16,19-1 0,-1 1 15,18 0-16,-17-1 1,-1 1 0,18 0-16,-18-18 15,1 17 48,17 1-48,0 0 17,0-1-17,0 1 1,0-1 0,0 1-1,0 0 1,0-1-1,0 1 1,-18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19.3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25294 917 0,'35'0'109,"-17"0"-93,35 0-16,0 0 15,53 0 1,17 0-1,-70 0 1,35 0 0,-35 0-1,0 0 1,-35 0 0,17 0-1,0 0 1,1 0-1,34 0 1,54 0 0,-18 0-1,-18 0 1,-18 0 0,71 0-1,0 0 1,-35 0-1,18 0 17,-18 0-17,17 0 1,-52 0 0,-54 0-1,19 0 1,16 0-1,1 0 1,71 0 0,-18 0-1,105 0 1,-87 0 0,-36 0-1,-17 0 1,-36 0-1,0 0 17,0 0-1,1 0-15,-19 0 187,1 0-203,0 0 15,-1 0 1,36 0 0,159 0-1,-71 0 1,-88 0-1,-35 0 1,-36 0 156,0 0-172,-17 0 16,0 0-1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21.0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25329 1252 0,'18'0'47,"0"0"-31,-1 0-16,1 0 15,35 0 1,35 0 0,18 0-1,0 0 1,0 0-1,17 0 1,18 0 0,36 0-1,-72 0 1,89 0 0,-70 0-1,17 0 1,-53 0-1,-17 0 1,70 0 0,18 0-1,17 0 1,-17 0 0,-18 0-1,-53 0 1,-17 0-1,70 0 1,-18 0 0,-17 0 15,-35 0-15,-18 0-1,-18 0 1,18 0-1,0 0 1,-36 0 0,19 0-1,-1 0 1,0 0 0,0 0-1,18 0 1,-35 0-1,0 0 1,-1 0 47,1 0-48,0 0 1,-1 0-1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23.0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17674 4198 0,'18'0'125,"17"0"-109,18 0-16,53 0 16,123 35-1,0-35 1,18 0 0,-35 0-1,17 0 1,-17 0-1,-18 0 1,-18 0 0,-34 0-1,-37 0 1,-52 0 0,71 0-1,35 0 1,-18 0-1,-18 0 1,-35 0 0,-17 0-1,-18 0 1,0 0 0,-36 0-1,54 0 1,-18 0-1,-36 0 32,1 0-31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24.8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17692 4568 0,'17'0'47,"1"0"-47,53 0 15,87 0 1,1 0 0,-18 0-1,-35 0 1,18 0 0,34 0-1,19 0 16,17 0-15,-18 0 0,1 0-1,-36 0 1,-88 0-16,35 0 16,-18 0-1,54 0 1,-18 0-1,35 0 1,-53 0 0,-35 0-1,-18 0 1,0 0 0,1 0 15,-1-17-16,0 17 1,71 0 0,-88 0-1,17 0 1,0 0 0,1 0-1,-19 0 1,18 0 15,18 0-15,0 0-1,-35 0 1,17 0 0,0 0-1,-17 0 1,0 0 15,-1 0-15,19 0-1,34 0 1,-17 0 0,-18 0-1,1 0 1,-1-18-1,-35 1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27.11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17727 4745 0,'0'0'0,"18"0"16,17 0 0,-17 0-1,35 0 1,-1 0-1,1 0 1,18 0 0,-36 0-16,18 0 15,0 0 1,-18 0 0,18 0-1,0 0 1,35 0-1,1 0 17,16 0-17,1 0 1,0 0 0,35 0-1,-17 0 1,-54 0-16,18 0 15,1 0 1,-1 0 0,18 0-1,17 0 1,-17 0 0,-36 0-1,1 0 1,-36 0 15,36 0-15,17 0-1,36 0 1,-1 0 0,-70 0-1,35 0 1,18 0-1,-35 0 1,-19 0 0,-34 0-1,17 0 1,1 0 0,-19 0-1,19 0 1,-19 0 15,36 0-15,-35 0-1,-1 0 157,1 0-156,0 0-16,-1 0 15,1 0 1,0 0-16,17 0 31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32.3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21519 9172 0,'0'-17'157,"0"-1"-142,-17 18 1,-1-18-1,1 1-15,-1-1 16,0 18 0,18-18 31,-17 18-32,-1 0 1,0 0-1,1 0 1,-1 0 31,0 18 15,18 0-62,-17-18 16,17 17-16,0 1 16,0 17-1,0-17 1,-18 0 0,18-1-1,-17-17 1,17 18-1,0-1 1,0 19 15,0-1-15,0-17 0,0-1-1,0 1 1,0 0-1,0-1 1,0 1 15,0-1-31,0 1 16,0 17 0,0-17-1,0 0 1,17 17-1,-17 0 1,0-17 0,18-18-1,-1 17 1,1 1 0,0-18-1,-1 18-15,1-18 16,17 0-1,-17 17 1,17-17 0,-17 0 15,-1 0-15,19 0-1,-19 0 16,1 0 1,0 0-32,-1 0 15,1 0 1,0-17-16,-1 17 16,36-36-1,-53 19 1,35-1-1,-35 1 64,18-1-79,-18 0 15,0 1 1,0-1-1,0 0 1,-18 1 0,18-1-16,-17-17 15,17 17 1,-36 1 0,19-19-1,-1 19 1,18-1-1,-17 18 17,-1-18-17,18-17 1,0 17 31,-18 18 47,1-17-63,-1 17 31,0 0-62,1 0 0,-1 0 16,0 0 15,-17 0-15,0 0-1,17 0 64,18 17-64,-17-17 1,-1 18-16,18 0 15,-18-1 1,1-17 0,17 18 77,-18-18-77,18 18-16,0-1 16,-18-17-1,18 18 1,0 0 15,0-1-15,18 1-1,17-1 1,-17-17 0,0 0-1,-1 0 1,19 0 0,-19 0 15,1 0 16,-1 0-32,-17-17 1,18 17-16,0 0 16,-1-18-1,1 1 32,0-1-31,-18 0-1,0 1-15,0-1 32,0 0-17,0 1 1,0-1-1,17 0 1,-17 1-16,0-1 31,0 1 1,0-1-32,0 0 15,0 1 16,0-1 110,0 0-125,-17 18 15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37.57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31362 7003 0,'0'0'0,"-18"0"16,1 17 15,-1-17 47,0 0-47,1 0-31,17 18 16,-18-18-1,0 0 1,1 18 0,17-1-1,-18 1 1,1 17 0,-19-35-1,19 35 1,17-17-1,0 0-15,0-1 16,-18-17 0,18 18-1,-18 0 1,18-1 0,-17 19 15,17-19 0,0 18-15,0-17-1,0 0 1,17-18-16,-17 17 16,18-17-1,17 18 1,1-18-1,-19 0 1,1 0 0,-1 0-1,1 0 1,17 0 0,-17 0-1,0 0 16,17 0-15,-17 0-16,-1 0 16,19 0-1,-19 0 32,1 0-31,-1 0-1,1-18 1,-18 1 0,18-1-1,-18 0 17,17 1 14,-17-1-30,0 1 0,0-19-1,0 1 1,0 0 0,-17-1-1,17 19 1,-18-1 15,0 18-31,1 0 16,-1 0-1,1 0-15,-1-18 16,-17 18 0,17 0-1,-17 0 16,17 0 110,0 0-32,1 0-93,-1 0 0,36 0 77,-1 0-93,-17-17 16,18-1 0,17-17-1,-17 17 1,0 1 0,-18-1-1,0 0 110,0 1-109,-18 17-1,0 0-15,1 0 16,-1 0 0,-17 0-1,-1 0 1,19 0 0,-1 0-1,1 0 1,-1 0-1,0 0 1,1 0 0,-1 0-1,0 17 1,-17 19 0,0-36-1,17 35 1,18 0-1,-17 0 1,-1-17 0,0 0-1,18 17 1,0-17-16,0-1 16,0 1-1,18 17 1,0-17-1,17-18 17,-18 18-1,19-18-15,-19 17-1,1-17 1,17 0-1,-17 0 1,17 0 0,-17 0-1,-1 0 1,19 0 0,-19 0-1,19-17 1,-1-1 15,0 0-15,-17-17-1,0 35 1,-1-18 109,-17 1-94,0-1-31,18 0 16,-18 1-1,0-1-15,0 0 32,0 1-17,0-1 1,0 1 0,0-1 77,0 0 32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44.7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23918 2223 0,'-17'0'31,"17"-18"-31,17 0 16,54 18-1,70-53 1,18 0 0,0 36-1,-54-1 1,-16 18 15,-1 0-15,-35 0-1,-36 0 1,36 0 0,0 0-1,35 0 1,-52 0-1,-19 0 1,19 0 0,-19 0-1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46.16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23901 2011 0,'17'0'125,"19"0"-109,17 0-16,123 0 15,-53 0 1,-52 0 15,-36 0-15,-17 0 0,0 0-1,-1 0 48,1 0-32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47.0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23971 2293 0,'0'0'0,"71"0"31,-18 0-15,0 0-1,17 0 1,18 0-1,-17 0 1,0 0 0,17 0-1,0 0 1,35 0 0,-34 0-1,-19 0 1,-35 0-1,71 0 1,-18 0 0,36 0 15,-71 0-15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49.8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24747 2858 0,'18'0'172,"17"0"-172,-17 0 16,17 0-1,71 0 1,-18 0 0,-70 0-1,17 0 1,0 0-1,-17 0-15,0 0 16,35 0 0,0 0-1,-18 0 1,0 0 15,0 0-15,1 0-1,-1 0 1,0 0 0,0 0-1,1 0 1,-1 0 0,36 0-1,-18 0 1,-18 0-1,-18 0 1,36 0 0,-35 0-1,17 0 1,-17 0 15,0 0-15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4:52.4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24800 2822 0,'18'0'125,"0"0"-109,-18-17-16,70 17 15,18 0 1,-35 0 0,0 0-1,-35 0 16,-1 0-15,19 0 0,-1 0-1,-17 0-15,-1 0 32,19 0-17,-1 0 1,-18 0-1,1 0 1,17 0 0,1 0-1,-19 0 1,1 0 0,17 0-1,18 0 16,-35 0-31,17 0 16,18 0 0,-18 0-1,-17 0 1,17 0 0,0 0-1,-17 0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5:04.1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10495 10001 0,'18'0'156,"-1"0"-140,19 0-16,-1 0 16,53 0-1,-17 0 1,-36 0-1,0 0 1,36 0 0,-1 0-1,19 0 1,-1 0 0,35 0-1,-35 0 1,-52 0-1,34 0 1,-34 0 0,52 0-1,0 0 1,0 0 0,-17 0-1,-1 0 1,18 0-1,1 0 1,-1 0 0,0 0-1,-35 0 1,18 0 0,-54 0-1,36 0 16,0 0-15,-18 0 0,36 0-1,-18 0 1,-18 0 0,0 0-1,-17 0 1,17 0-1,0 0 1,1 0 0,17 0-1,17 0 1,36 0 0,18 0-1,-19 0 1,-34 0 15,-1 0-15,1 0-1,-53 0 1,17 0 0,0 0-1,36 0 1,-18 0-1,17 0 1,1 0 0,17 0-1,0 0 1,0 0 0,-17 0-1,0 0 1,-19 0-1,19 0 17,0 0-17,-19 0 1,1 0 0,-17 0 15,-1 0-16,0 0 1,18 0 0,-35 0-1,-1 0 1,19 0 0,-1 0-1,36 0 1,-1 0-1,-35 0 17,1 0 15,-19 0-32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5:08.2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10495 10283 0,'18'0'47,"-1"0"-47,1 0 15,0 0-15,-1 0 16,19 0 0,17 0 15,17 0-15,-17 0-1,-18 0 1,1 0-16,52 0 15,-18 0 1,1 0 0,-18 0-1,0 0 1,0 0 0,0 0-1,-18 0 1,18 0-1,17 0 1,1 0 0,-36 0 15,36 0-15,-36 0-1,36 0 1,17 0-1,0 0 1,0 0 0,18 0-1,-53 0 1,0 0 0,17 0-1,1 0 1,17 0-1,36 0 1,17 0 15,-36 0-15,1 0 0,-35 0-1,-18 0 1,0 0-1,-36 0 1,36 0 0,18 0-1,-1 0 1,19 0 0,34 0-1,-70 0 1,-18 0-1,18 0 1,-18 0 15,-17 0-15,35 0 0,18 0-1,17 0 1,18 0-1,-1 0 1,-69 0 0,17 0-1,17 0 1,-17 0 0,0 0-1,0 0 1,-35 0-1,-1 0 1,18 0 0,1 0 15,-19 0-15,54 0-1,-18 0 1,-18 0-1,53 0 1,-52 0 0,-19 0-1,1 0 1,17 0 0,0 0-1,-17 0 1,35 0-1,-18 0 1,-17 0 15,0 0 47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5:40.7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13882 4057 0,'0'18'297,"17"-18"-297,19 17 16,-1-17-16,18 0 16,70 0-1,-17 0 1,-35 0-1,-54 0-15,1 0 16,35 0 0,-18 0-1,1 0 17,69 0-17,1 0 1,35 0-1,-35 0 1,0 0 0,0 0-1,0 18 1,52 17 0,-69-35-16,-1 18 15,-18-18 1,19 0-1,-19 0 1,18 0 0,-17 0-1,17 0 1,0 0 15,-17 0-15,-18 0-1,0 0 1,17 0 0,18 0-1,-17 0 1,-36 0 0,36 0-1,17 0 1,35 0-1,-34 0 1,-1 0 0,0 0-1,18 0 1,17 0 15,-17 0-15,18 0-1,-36 0 1,35 0 0,1 0-1,35 0 1,-1 0 0,1 0-1,-18 0 1,-35 0-1,0 0 1,-71 0 0,18 0-1,18 0 1,-36 0 0,0 0-16,53 0 31,36 0-16,-36 0 1,-17 0 0,-19 0-1,-16 0 1,34 0 0,1 0-1,-1 0 1,1 0-1,17 0 1,-35 0-16,18 0 16,17 0-1,18 0 1,-36 0 0,18 0 15,1 0-16,-1 0 1,-18 0 0,19 0-1,-19 0 1,18 0 0,36 0-1,-54 0 1,1 0-1,17 0 1,-17 0 0,17 0-1,-18 0 1,19 0 0,-19 0-1,1 0 16,-1 0-15,1 0 0,-36 0-1,18 0 1,-18 0 0,1 0-1,-19 0 1,36 0-1,0 0 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06T15:35:45.09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23160 4092 0,'18'0'157,"-1"0"-142,1 0-15,17 0 16,0 0-1,89 0 1,-36 0-16,71 0 16,17 0-1,-17 0 1,0 0 0,-1 0-1,-34 0 1,-18 0-1,0 0 17,17 0-17,-35 0 1,53 0 0,53 0-1,-35 0 1,-53 0-1,0 0 1,-36 0 0,-17 0-1,18 0 1,17 0 0,18 0-1,88 0 1,18 0-1,-18 0 17,-18 0-17,-53 0 1,-17 0 0,18 0-1,-18 0 1,35 0-1,-18 0 1,36 0 0,0 0-1,-36 0 1,18 0 0,-17 0-1,70 0 1,-36 0-1,-16 0 17,-37 0-17,19 0 1,-1 0 0,36 0-1,-18 0 1,18 0-1,0 0 1,-1 0 0,1 0-1,18 0 1,-72 0 0,1 0-1,18 0 1,-54 0-1,-52 0 17,17 0-1,0 0-15,18 0-1,-35 0 1,35 0-1,0 0 1,-35 0 47,-1 0-63,1 0 15,17 0-15,0 0 16,-17 0 46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C5A33-A680-4E98-9B4D-7EACA4D3F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1212B3-5CFF-4D58-B162-109A6BB07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0B5C6F-B8B4-4B7D-86B7-66BB89C5E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FEEDC-DC19-4F8A-AD8A-117846A9C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94097-CC4D-45FF-8193-CFED4378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59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10072-6F9F-41AE-9FE8-CD38E5E3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FE134E-332C-43A3-94A6-AAF3C82CE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AB4B12-881A-4924-8FD8-7F1E090B6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514540-A54B-4A77-A938-D0539824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EFB0A7-35CB-48AB-AC22-BE980270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153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457F32-3D69-462C-8EA3-78FE99B01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9F283D-22A8-4307-BF82-1C1DF6071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427B64-BF15-4399-B80A-572BD298E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27E002-C620-4B06-BB59-CC7CE3BC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0F9619-B961-4790-BDD4-A98798761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5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9C2DC-3693-4E5B-B490-B9FCB912D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19FB6B-A833-4DA0-9111-F0FD73CA6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6EB352-9868-40F9-BF5D-E46A85C6B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11B6BB-EF93-44A3-9F10-4344B87C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137713-CF2C-4D02-AB98-95FFF5512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760BED-F1E5-4472-AFF7-D8E2D8B4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15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43E45-2DD7-439E-931D-84A006E4B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A95248-719F-4AAB-9485-945352C0C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87A4ED-36AF-401C-B86B-207EA1B07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6CAEEA-AA90-4795-B85D-0DCA7B9A44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D7137C9-ACE1-41FC-AE59-017B50903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822CBC-7DF1-4E5B-BDBE-FB7C9961F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7953614-3615-4C30-B64B-9309E8C1B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E87028D-5863-4902-A0EC-AB6B08E1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31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3EDBF-ED7A-4F68-915C-F84411256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CC078D-024A-4163-A336-5DE057F7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E8B23D-C216-4EF7-9334-81B7B1EB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C62CA5-4B96-4679-A552-358EF942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87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66FCDD-67D2-49A7-A553-BF07DDD88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ADE2382-470F-4A42-BEAA-535A4F8B3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31E1A4-AAA6-4F69-A2CD-3F9402DE1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53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29579-924C-4358-A1F5-307546F1F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EFD0A4-8F23-4406-84B9-1C2ED1148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8B3F24-3927-402B-8EF6-3938C78FE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3751B9-2C4A-46B0-9C0C-22F69AA33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03C4DB-0181-40A6-80C1-EAE0C946B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EDDA4D-BE21-4E2E-B2DD-D1ADA244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37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BC8A76-0781-4681-ADF1-6D84FAB2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98DBC38-BA1E-4491-8D62-A4421D233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BC73D5-E915-4AB7-B585-27D0135F8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54BF47-2E22-448C-A11D-E085C907A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6EFC6C-CD18-4F1C-9DC9-B8926924F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2A5701-8384-47A7-B528-0B97AFD7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18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7A3F9-6CCD-4056-AD9B-1C7CF326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C4738C6-E12F-4589-ABF2-B6F93FCD3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2BAD04-B4B3-4FCC-9A57-5481332CC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F1070B-3613-4EF1-9F5A-F4AB4284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3D01DB-47E4-418A-94AD-EF72F1979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9649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95D5BC-98B0-4FC9-85E5-098CED3D3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51239E-0F97-4D4E-8736-DCAEB24B3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51DBFB-FC54-40C6-8732-791CD901D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D0EDA6-0EFA-43A1-A5AD-5DDD08E5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4D2C35-6D74-445A-B850-82DC3716C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8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E712C3A-6D55-4BF9-89B9-0B9495D4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AB3300-C614-4F3E-8FF8-9338B896A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5D8052-08A6-43B2-8B8D-E19200D42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4FEE2-FB1F-40B4-B255-F0D4986AE6B8}" type="datetimeFigureOut">
              <a:rPr lang="pt-BR" smtClean="0"/>
              <a:t>06/02/2021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199C25-4284-4D3B-A794-C9938BA35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89BD40-1288-4F10-8B36-2DC503C51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999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customXml" Target="../ink/ink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customXml" Target="../ink/ink5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12" Type="http://schemas.openxmlformats.org/officeDocument/2006/relationships/image" Target="../media/image1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0" Type="http://schemas.openxmlformats.org/officeDocument/2006/relationships/image" Target="../media/image15.emf"/><Relationship Id="rId4" Type="http://schemas.openxmlformats.org/officeDocument/2006/relationships/image" Target="../media/image12.emf"/><Relationship Id="rId9" Type="http://schemas.openxmlformats.org/officeDocument/2006/relationships/customXml" Target="../ink/ink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13" Type="http://schemas.openxmlformats.org/officeDocument/2006/relationships/image" Target="../media/image23.emf"/><Relationship Id="rId18" Type="http://schemas.openxmlformats.org/officeDocument/2006/relationships/customXml" Target="../ink/ink19.xml"/><Relationship Id="rId3" Type="http://schemas.openxmlformats.org/officeDocument/2006/relationships/chart" Target="../charts/chart1.xml"/><Relationship Id="rId21" Type="http://schemas.openxmlformats.org/officeDocument/2006/relationships/image" Target="../media/image27.emf"/><Relationship Id="rId7" Type="http://schemas.openxmlformats.org/officeDocument/2006/relationships/image" Target="../media/image20.emf"/><Relationship Id="rId12" Type="http://schemas.openxmlformats.org/officeDocument/2006/relationships/customXml" Target="../ink/ink16.xml"/><Relationship Id="rId17" Type="http://schemas.openxmlformats.org/officeDocument/2006/relationships/image" Target="../media/image25.emf"/><Relationship Id="rId2" Type="http://schemas.openxmlformats.org/officeDocument/2006/relationships/image" Target="../media/image18.jfif"/><Relationship Id="rId16" Type="http://schemas.openxmlformats.org/officeDocument/2006/relationships/customXml" Target="../ink/ink18.xml"/><Relationship Id="rId20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.xml"/><Relationship Id="rId11" Type="http://schemas.openxmlformats.org/officeDocument/2006/relationships/image" Target="../media/image22.emf"/><Relationship Id="rId5" Type="http://schemas.openxmlformats.org/officeDocument/2006/relationships/image" Target="../media/image19.emf"/><Relationship Id="rId15" Type="http://schemas.openxmlformats.org/officeDocument/2006/relationships/image" Target="../media/image24.emf"/><Relationship Id="rId23" Type="http://schemas.openxmlformats.org/officeDocument/2006/relationships/image" Target="../media/image28.emf"/><Relationship Id="rId10" Type="http://schemas.openxmlformats.org/officeDocument/2006/relationships/customXml" Target="../ink/ink15.xml"/><Relationship Id="rId19" Type="http://schemas.openxmlformats.org/officeDocument/2006/relationships/image" Target="../media/image26.emf"/><Relationship Id="rId4" Type="http://schemas.openxmlformats.org/officeDocument/2006/relationships/customXml" Target="../ink/ink12.xml"/><Relationship Id="rId9" Type="http://schemas.openxmlformats.org/officeDocument/2006/relationships/image" Target="../media/image21.emf"/><Relationship Id="rId14" Type="http://schemas.openxmlformats.org/officeDocument/2006/relationships/customXml" Target="../ink/ink17.xml"/><Relationship Id="rId22" Type="http://schemas.openxmlformats.org/officeDocument/2006/relationships/customXml" Target="../ink/ink2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13" Type="http://schemas.openxmlformats.org/officeDocument/2006/relationships/customXml" Target="../ink/ink26.xml"/><Relationship Id="rId18" Type="http://schemas.openxmlformats.org/officeDocument/2006/relationships/image" Target="../media/image36.emf"/><Relationship Id="rId3" Type="http://schemas.openxmlformats.org/officeDocument/2006/relationships/image" Target="../media/image29.png"/><Relationship Id="rId21" Type="http://schemas.openxmlformats.org/officeDocument/2006/relationships/customXml" Target="../ink/ink30.xml"/><Relationship Id="rId7" Type="http://schemas.openxmlformats.org/officeDocument/2006/relationships/customXml" Target="../ink/ink23.xml"/><Relationship Id="rId12" Type="http://schemas.openxmlformats.org/officeDocument/2006/relationships/image" Target="../media/image33.emf"/><Relationship Id="rId17" Type="http://schemas.openxmlformats.org/officeDocument/2006/relationships/customXml" Target="../ink/ink28.xml"/><Relationship Id="rId2" Type="http://schemas.openxmlformats.org/officeDocument/2006/relationships/image" Target="../media/image18.jfif"/><Relationship Id="rId16" Type="http://schemas.openxmlformats.org/officeDocument/2006/relationships/image" Target="../media/image35.emf"/><Relationship Id="rId20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11" Type="http://schemas.openxmlformats.org/officeDocument/2006/relationships/customXml" Target="../ink/ink25.xml"/><Relationship Id="rId5" Type="http://schemas.openxmlformats.org/officeDocument/2006/relationships/customXml" Target="../ink/ink22.xml"/><Relationship Id="rId15" Type="http://schemas.openxmlformats.org/officeDocument/2006/relationships/customXml" Target="../ink/ink27.xml"/><Relationship Id="rId10" Type="http://schemas.openxmlformats.org/officeDocument/2006/relationships/image" Target="../media/image32.emf"/><Relationship Id="rId19" Type="http://schemas.openxmlformats.org/officeDocument/2006/relationships/customXml" Target="../ink/ink29.xml"/><Relationship Id="rId4" Type="http://schemas.openxmlformats.org/officeDocument/2006/relationships/chart" Target="../charts/chart2.xml"/><Relationship Id="rId9" Type="http://schemas.openxmlformats.org/officeDocument/2006/relationships/customXml" Target="../ink/ink24.xml"/><Relationship Id="rId14" Type="http://schemas.openxmlformats.org/officeDocument/2006/relationships/image" Target="../media/image34.emf"/><Relationship Id="rId22" Type="http://schemas.openxmlformats.org/officeDocument/2006/relationships/image" Target="../media/image3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customXml" Target="../ink/ink35.xml"/><Relationship Id="rId18" Type="http://schemas.openxmlformats.org/officeDocument/2006/relationships/image" Target="../media/image45.emf"/><Relationship Id="rId3" Type="http://schemas.openxmlformats.org/officeDocument/2006/relationships/image" Target="../media/image29.png"/><Relationship Id="rId7" Type="http://schemas.openxmlformats.org/officeDocument/2006/relationships/customXml" Target="../ink/ink32.xml"/><Relationship Id="rId12" Type="http://schemas.openxmlformats.org/officeDocument/2006/relationships/image" Target="../media/image42.emf"/><Relationship Id="rId17" Type="http://schemas.openxmlformats.org/officeDocument/2006/relationships/customXml" Target="../ink/ink37.xml"/><Relationship Id="rId2" Type="http://schemas.openxmlformats.org/officeDocument/2006/relationships/image" Target="../media/image18.jfif"/><Relationship Id="rId16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11" Type="http://schemas.openxmlformats.org/officeDocument/2006/relationships/customXml" Target="../ink/ink34.xml"/><Relationship Id="rId5" Type="http://schemas.openxmlformats.org/officeDocument/2006/relationships/customXml" Target="../ink/ink31.xml"/><Relationship Id="rId15" Type="http://schemas.openxmlformats.org/officeDocument/2006/relationships/customXml" Target="../ink/ink36.xml"/><Relationship Id="rId10" Type="http://schemas.openxmlformats.org/officeDocument/2006/relationships/image" Target="../media/image41.emf"/><Relationship Id="rId4" Type="http://schemas.openxmlformats.org/officeDocument/2006/relationships/chart" Target="../charts/chart3.xml"/><Relationship Id="rId9" Type="http://schemas.openxmlformats.org/officeDocument/2006/relationships/customXml" Target="../ink/ink33.xml"/><Relationship Id="rId14" Type="http://schemas.openxmlformats.org/officeDocument/2006/relationships/image" Target="../media/image4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13" Type="http://schemas.openxmlformats.org/officeDocument/2006/relationships/customXml" Target="../ink/ink43.xml"/><Relationship Id="rId3" Type="http://schemas.openxmlformats.org/officeDocument/2006/relationships/customXml" Target="../ink/ink38.xml"/><Relationship Id="rId7" Type="http://schemas.openxmlformats.org/officeDocument/2006/relationships/customXml" Target="../ink/ink40.xml"/><Relationship Id="rId12" Type="http://schemas.openxmlformats.org/officeDocument/2006/relationships/image" Target="../media/image51.emf"/><Relationship Id="rId2" Type="http://schemas.openxmlformats.org/officeDocument/2006/relationships/image" Target="../media/image46.png"/><Relationship Id="rId16" Type="http://schemas.openxmlformats.org/officeDocument/2006/relationships/image" Target="../media/image5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emf"/><Relationship Id="rId11" Type="http://schemas.openxmlformats.org/officeDocument/2006/relationships/customXml" Target="../ink/ink42.xml"/><Relationship Id="rId5" Type="http://schemas.openxmlformats.org/officeDocument/2006/relationships/customXml" Target="../ink/ink39.xml"/><Relationship Id="rId15" Type="http://schemas.openxmlformats.org/officeDocument/2006/relationships/customXml" Target="../ink/ink44.xml"/><Relationship Id="rId10" Type="http://schemas.openxmlformats.org/officeDocument/2006/relationships/image" Target="../media/image50.emf"/><Relationship Id="rId4" Type="http://schemas.openxmlformats.org/officeDocument/2006/relationships/image" Target="../media/image47.emf"/><Relationship Id="rId9" Type="http://schemas.openxmlformats.org/officeDocument/2006/relationships/customXml" Target="../ink/ink41.xml"/><Relationship Id="rId14" Type="http://schemas.openxmlformats.org/officeDocument/2006/relationships/image" Target="../media/image5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emf"/><Relationship Id="rId5" Type="http://schemas.openxmlformats.org/officeDocument/2006/relationships/customXml" Target="../ink/ink46.xml"/><Relationship Id="rId4" Type="http://schemas.openxmlformats.org/officeDocument/2006/relationships/image" Target="../media/image5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e hoje, a 30 de abril, o Leão do IR aguarda a declaração de 225 mil  contribuintes da região | Diário de Olímpia">
            <a:extLst>
              <a:ext uri="{FF2B5EF4-FFF2-40B4-BE49-F238E27FC236}">
                <a16:creationId xmlns:a16="http://schemas.microsoft.com/office/drawing/2014/main" id="{3D5BA604-F497-4EB0-997B-06A9A6E59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7885" y="0"/>
            <a:ext cx="13929110" cy="694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C63DE02-7E5A-4691-B3F3-B65AF9FB66F0}"/>
              </a:ext>
            </a:extLst>
          </p:cNvPr>
          <p:cNvSpPr txBox="1"/>
          <p:nvPr/>
        </p:nvSpPr>
        <p:spPr>
          <a:xfrm>
            <a:off x="499938" y="2531844"/>
            <a:ext cx="502248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800" b="1" i="1" dirty="0">
                <a:solidFill>
                  <a:schemeClr val="bg1"/>
                </a:solidFill>
              </a:rPr>
              <a:t>ARRECADAÇÃO E GOVERNO</a:t>
            </a:r>
          </a:p>
        </p:txBody>
      </p:sp>
    </p:spTree>
    <p:extLst>
      <p:ext uri="{BB962C8B-B14F-4D97-AF65-F5344CB8AC3E}">
        <p14:creationId xmlns:p14="http://schemas.microsoft.com/office/powerpoint/2010/main" val="3041142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-68460" y="623219"/>
            <a:ext cx="1897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4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ARRECADAÇÃO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E9E514-DD20-4DA9-A3F5-9A7AE1AF924E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https://www.istoedinheiro.com.br/guedes-reforca-que-governo-tem-compromisso-fiscal-e-nao-pode-aumentar-o-deficit/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E0164BE-C50C-4171-902E-19703C56A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00013"/>
            <a:ext cx="7481887" cy="608828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61C479F9-F6C5-4713-B071-E1580A576070}"/>
                  </a:ext>
                </a:extLst>
              </p14:cNvPr>
              <p14:cNvContentPartPr/>
              <p14:nvPr/>
            </p14:nvContentPartPr>
            <p14:xfrm>
              <a:off x="4889520" y="2952720"/>
              <a:ext cx="749520" cy="2592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61C479F9-F6C5-4713-B071-E1580A5760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73680" y="2889360"/>
                <a:ext cx="78084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36687DB1-7293-481E-8EFA-2CA18E4A42EB}"/>
                  </a:ext>
                </a:extLst>
              </p14:cNvPr>
              <p14:cNvContentPartPr/>
              <p14:nvPr/>
            </p14:nvContentPartPr>
            <p14:xfrm>
              <a:off x="7562880" y="2965320"/>
              <a:ext cx="1644840" cy="684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36687DB1-7293-481E-8EFA-2CA18E4A42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47040" y="2901960"/>
                <a:ext cx="167616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E3D045B7-1D04-46A1-8D1F-AD6133EC331E}"/>
                  </a:ext>
                </a:extLst>
              </p14:cNvPr>
              <p14:cNvContentPartPr/>
              <p14:nvPr/>
            </p14:nvContentPartPr>
            <p14:xfrm>
              <a:off x="3524400" y="3149640"/>
              <a:ext cx="2438640" cy="36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E3D045B7-1D04-46A1-8D1F-AD6133EC33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08560" y="3086280"/>
                <a:ext cx="246996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7974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-68460" y="623219"/>
            <a:ext cx="1897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4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ARRECADAÇÃO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E9E514-DD20-4DA9-A3F5-9A7AE1AF924E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https://valor.globo.com/brasil/noticia/2021/02/03/estados-sao-chamados-a-ajudar-em-novo-auxilio.ghtml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12EF028-6EE8-4810-B4B8-5D33DA87C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0"/>
            <a:ext cx="4522505" cy="619512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1A125E69-2684-45D6-BCE0-3F7159822A14}"/>
                  </a:ext>
                </a:extLst>
              </p14:cNvPr>
              <p14:cNvContentPartPr/>
              <p14:nvPr/>
            </p14:nvContentPartPr>
            <p14:xfrm>
              <a:off x="4216320" y="1574640"/>
              <a:ext cx="4165920" cy="4500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1A125E69-2684-45D6-BCE0-3F7159822A1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00480" y="1511280"/>
                <a:ext cx="41972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C64D7812-D8E5-45A4-B6AD-2DC1BF23A3EF}"/>
                  </a:ext>
                </a:extLst>
              </p14:cNvPr>
              <p14:cNvContentPartPr/>
              <p14:nvPr/>
            </p14:nvContentPartPr>
            <p14:xfrm>
              <a:off x="4781520" y="2540160"/>
              <a:ext cx="1168920" cy="2556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C64D7812-D8E5-45A4-B6AD-2DC1BF23A3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65680" y="2476800"/>
                <a:ext cx="120024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67919EF9-4CC7-48EE-BD89-DC5A39C51079}"/>
                  </a:ext>
                </a:extLst>
              </p14:cNvPr>
              <p14:cNvContentPartPr/>
              <p14:nvPr/>
            </p14:nvContentPartPr>
            <p14:xfrm>
              <a:off x="4286160" y="2711520"/>
              <a:ext cx="1664280" cy="36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67919EF9-4CC7-48EE-BD89-DC5A39C5107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70320" y="2648160"/>
                <a:ext cx="169560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7367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585CF82-5E72-4FBE-AD01-7007112E4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FF3B0DC-16ED-4AE5-90A8-DE59584A536D}"/>
              </a:ext>
            </a:extLst>
          </p:cNvPr>
          <p:cNvSpPr txBox="1"/>
          <p:nvPr/>
        </p:nvSpPr>
        <p:spPr>
          <a:xfrm>
            <a:off x="620125" y="3429000"/>
            <a:ext cx="53134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800" b="1" i="1" dirty="0">
                <a:solidFill>
                  <a:schemeClr val="bg1"/>
                </a:solidFill>
              </a:rPr>
              <a:t>INADIMPLÊNCIA</a:t>
            </a:r>
          </a:p>
        </p:txBody>
      </p:sp>
    </p:spTree>
    <p:extLst>
      <p:ext uri="{BB962C8B-B14F-4D97-AF65-F5344CB8AC3E}">
        <p14:creationId xmlns:p14="http://schemas.microsoft.com/office/powerpoint/2010/main" val="2401722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-157587" y="509946"/>
            <a:ext cx="2084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INADIMPLÊNCIA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DECAA4-FAFC-4281-9C64-2124C94897AD}"/>
              </a:ext>
            </a:extLst>
          </p:cNvPr>
          <p:cNvSpPr txBox="1"/>
          <p:nvPr/>
        </p:nvSpPr>
        <p:spPr>
          <a:xfrm>
            <a:off x="71560" y="6484680"/>
            <a:ext cx="116822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https://valorinveste.globo.com/mercados/renda-variavel/empresas/noticia/2021/02/04/bradesco-entra-em-2021-com-maior-apetite-de-risco-para-credito-diz-presidente.ghtml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3BD95E5-A9FC-4E78-B200-A0E4463E8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475" y="0"/>
            <a:ext cx="6050162" cy="614944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BF14A4CC-C77D-49D3-83DB-20118D89F078}"/>
                  </a:ext>
                </a:extLst>
              </p14:cNvPr>
              <p14:cNvContentPartPr/>
              <p14:nvPr/>
            </p14:nvContentPartPr>
            <p14:xfrm>
              <a:off x="5207040" y="2076480"/>
              <a:ext cx="3480120" cy="36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BF14A4CC-C77D-49D3-83DB-20118D89F0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91200" y="2013120"/>
                <a:ext cx="35114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00683AFD-0B78-45B2-94E4-C5E3EE83833E}"/>
                  </a:ext>
                </a:extLst>
              </p14:cNvPr>
              <p14:cNvContentPartPr/>
              <p14:nvPr/>
            </p14:nvContentPartPr>
            <p14:xfrm>
              <a:off x="3683160" y="2266920"/>
              <a:ext cx="584280" cy="36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00683AFD-0B78-45B2-94E4-C5E3EE83833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7320" y="2203560"/>
                <a:ext cx="6156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A39C3E1A-B53B-4A74-8065-CB192A70BAAA}"/>
                  </a:ext>
                </a:extLst>
              </p14:cNvPr>
              <p14:cNvContentPartPr/>
              <p14:nvPr/>
            </p14:nvContentPartPr>
            <p14:xfrm>
              <a:off x="4667400" y="3282840"/>
              <a:ext cx="1295640" cy="1332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A39C3E1A-B53B-4A74-8065-CB192A70BAA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51560" y="3219480"/>
                <a:ext cx="132696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37DEF8F1-B697-46FA-B4E3-C576572F0542}"/>
                  </a:ext>
                </a:extLst>
              </p14:cNvPr>
              <p14:cNvContentPartPr/>
              <p14:nvPr/>
            </p14:nvContentPartPr>
            <p14:xfrm>
              <a:off x="3860640" y="3524400"/>
              <a:ext cx="2153160" cy="36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37DEF8F1-B697-46FA-B4E3-C576572F05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44800" y="3461040"/>
                <a:ext cx="21844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CAEDDA28-EB63-43AC-94D7-0F1B2C06AC74}"/>
                  </a:ext>
                </a:extLst>
              </p14:cNvPr>
              <p14:cNvContentPartPr/>
              <p14:nvPr/>
            </p14:nvContentPartPr>
            <p14:xfrm>
              <a:off x="3816360" y="3695760"/>
              <a:ext cx="128304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CAEDDA28-EB63-43AC-94D7-0F1B2C06AC7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00520" y="3632400"/>
                <a:ext cx="131436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0324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AA01C49-461A-498D-9F93-9124926E5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6106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F6123A0-180A-418B-BEF6-0E074C95A740}"/>
              </a:ext>
            </a:extLst>
          </p:cNvPr>
          <p:cNvSpPr txBox="1"/>
          <p:nvPr/>
        </p:nvSpPr>
        <p:spPr>
          <a:xfrm>
            <a:off x="470842" y="2444115"/>
            <a:ext cx="53134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800" b="1" i="1" dirty="0">
                <a:solidFill>
                  <a:schemeClr val="bg1"/>
                </a:solidFill>
              </a:rPr>
              <a:t>INDÚSTRIA</a:t>
            </a:r>
          </a:p>
        </p:txBody>
      </p:sp>
    </p:spTree>
    <p:extLst>
      <p:ext uri="{BB962C8B-B14F-4D97-AF65-F5344CB8AC3E}">
        <p14:creationId xmlns:p14="http://schemas.microsoft.com/office/powerpoint/2010/main" val="209631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9301201-3F0A-4643-BD10-6B2836CD1A84}"/>
              </a:ext>
            </a:extLst>
          </p:cNvPr>
          <p:cNvSpPr txBox="1">
            <a:spLocks noChangeAspect="1"/>
          </p:cNvSpPr>
          <p:nvPr/>
        </p:nvSpPr>
        <p:spPr>
          <a:xfrm>
            <a:off x="-1" y="0"/>
            <a:ext cx="2043485" cy="126569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pt-BR" sz="110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9BE733C7-B896-490F-B8E8-AF040CDD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222" y="365126"/>
            <a:ext cx="8777577" cy="565178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3000" b="1" dirty="0">
                <a:solidFill>
                  <a:sysClr val="windowText" lastClr="000000"/>
                </a:solidFill>
              </a:rPr>
              <a:t>Histórico de evolução do faturamento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3B43888-F85B-4F36-9381-68BF841932E7}"/>
              </a:ext>
            </a:extLst>
          </p:cNvPr>
          <p:cNvSpPr txBox="1"/>
          <p:nvPr/>
        </p:nvSpPr>
        <p:spPr>
          <a:xfrm>
            <a:off x="108667" y="6308208"/>
            <a:ext cx="11974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i="1" dirty="0"/>
              <a:t>Comparativo de evolução do faturamento entre períodos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5B241506-5890-4932-8B5E-FBC2A8790000}"/>
              </a:ext>
            </a:extLst>
          </p:cNvPr>
          <p:cNvGraphicFramePr>
            <a:graphicFrameLocks/>
          </p:cNvGraphicFramePr>
          <p:nvPr/>
        </p:nvGraphicFramePr>
        <p:xfrm>
          <a:off x="335999" y="1264494"/>
          <a:ext cx="11520000" cy="5043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7284E0BD-6413-4A43-8E27-9AC58FDB4722}"/>
                  </a:ext>
                </a:extLst>
              </p14:cNvPr>
              <p14:cNvContentPartPr/>
              <p14:nvPr/>
            </p14:nvContentPartPr>
            <p14:xfrm>
              <a:off x="10503000" y="3530520"/>
              <a:ext cx="95400" cy="684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7284E0BD-6413-4A43-8E27-9AC58FDB472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87160" y="3467160"/>
                <a:ext cx="1267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34DBB8D7-7DE9-4AC8-B68E-D989573D5B9B}"/>
                  </a:ext>
                </a:extLst>
              </p14:cNvPr>
              <p14:cNvContentPartPr/>
              <p14:nvPr/>
            </p14:nvContentPartPr>
            <p14:xfrm>
              <a:off x="10503000" y="3657600"/>
              <a:ext cx="82800" cy="684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34DBB8D7-7DE9-4AC8-B68E-D989573D5B9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87160" y="3594240"/>
                <a:ext cx="1141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163EAB72-1F62-4194-BA30-3E97265828C0}"/>
                  </a:ext>
                </a:extLst>
              </p14:cNvPr>
              <p14:cNvContentPartPr/>
              <p14:nvPr/>
            </p14:nvContentPartPr>
            <p14:xfrm>
              <a:off x="10496520" y="3772080"/>
              <a:ext cx="101880" cy="1296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163EAB72-1F62-4194-BA30-3E97265828C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480680" y="3708720"/>
                <a:ext cx="13320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0DDA7969-34CB-4EC5-8085-F37E0E2F3961}"/>
                  </a:ext>
                </a:extLst>
              </p14:cNvPr>
              <p14:cNvContentPartPr/>
              <p14:nvPr/>
            </p14:nvContentPartPr>
            <p14:xfrm>
              <a:off x="10515600" y="3911760"/>
              <a:ext cx="89280" cy="648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0DDA7969-34CB-4EC5-8085-F37E0E2F396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499760" y="3848400"/>
                <a:ext cx="12060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F6E8D5FA-F77C-46DE-AE20-A904427CD1A5}"/>
                  </a:ext>
                </a:extLst>
              </p14:cNvPr>
              <p14:cNvContentPartPr/>
              <p14:nvPr/>
            </p14:nvContentPartPr>
            <p14:xfrm>
              <a:off x="10509120" y="3924360"/>
              <a:ext cx="76680" cy="648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F6E8D5FA-F77C-46DE-AE20-A904427CD1A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493280" y="3861000"/>
                <a:ext cx="10800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887C96B9-F62C-4EAA-93F7-5CFBCD9D7CD3}"/>
                  </a:ext>
                </a:extLst>
              </p14:cNvPr>
              <p14:cNvContentPartPr/>
              <p14:nvPr/>
            </p14:nvContentPartPr>
            <p14:xfrm>
              <a:off x="10452240" y="2108160"/>
              <a:ext cx="16524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887C96B9-F62C-4EAA-93F7-5CFBCD9D7CD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436400" y="2044800"/>
                <a:ext cx="1965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297FCAC2-D8F6-422A-8398-630C94476E27}"/>
                  </a:ext>
                </a:extLst>
              </p14:cNvPr>
              <p14:cNvContentPartPr/>
              <p14:nvPr/>
            </p14:nvContentPartPr>
            <p14:xfrm>
              <a:off x="10445760" y="2057400"/>
              <a:ext cx="216360" cy="129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297FCAC2-D8F6-422A-8398-630C94476E2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429920" y="1994040"/>
                <a:ext cx="24768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3676531F-72D4-48F5-8C40-63BAD6EAAAE6}"/>
                  </a:ext>
                </a:extLst>
              </p14:cNvPr>
              <p14:cNvContentPartPr/>
              <p14:nvPr/>
            </p14:nvContentPartPr>
            <p14:xfrm>
              <a:off x="10426680" y="1962000"/>
              <a:ext cx="228960" cy="684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3676531F-72D4-48F5-8C40-63BAD6EAAAE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410840" y="1898640"/>
                <a:ext cx="2602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6515B00D-F9CA-4F4B-A080-E27BA38A3AD8}"/>
                  </a:ext>
                </a:extLst>
              </p14:cNvPr>
              <p14:cNvContentPartPr/>
              <p14:nvPr/>
            </p14:nvContentPartPr>
            <p14:xfrm>
              <a:off x="10445760" y="1905120"/>
              <a:ext cx="178200" cy="648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6515B00D-F9CA-4F4B-A080-E27BA38A3AD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429920" y="1841760"/>
                <a:ext cx="20952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7A70AD31-A3EF-4822-9B84-E142899125E3}"/>
                  </a:ext>
                </a:extLst>
              </p14:cNvPr>
              <p14:cNvContentPartPr/>
              <p14:nvPr/>
            </p14:nvContentPartPr>
            <p14:xfrm>
              <a:off x="10477440" y="2114640"/>
              <a:ext cx="184680" cy="12960"/>
            </p14:xfrm>
          </p:contentPart>
        </mc:Choice>
        <mc:Fallback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7A70AD31-A3EF-4822-9B84-E142899125E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461600" y="2051280"/>
                <a:ext cx="216000" cy="13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4882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9301201-3F0A-4643-BD10-6B2836CD1A84}"/>
              </a:ext>
            </a:extLst>
          </p:cNvPr>
          <p:cNvSpPr txBox="1">
            <a:spLocks noChangeAspect="1"/>
          </p:cNvSpPr>
          <p:nvPr/>
        </p:nvSpPr>
        <p:spPr>
          <a:xfrm>
            <a:off x="-1" y="0"/>
            <a:ext cx="2043485" cy="126569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pt-BR" sz="110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9BE733C7-B896-490F-B8E8-AF040CDD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222" y="365125"/>
            <a:ext cx="8777577" cy="1265690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3000" b="1" dirty="0">
                <a:solidFill>
                  <a:sysClr val="windowText" lastClr="000000"/>
                </a:solidFill>
              </a:rPr>
              <a:t>Evolução valor por Kg – Matéria Prima PAINEL</a:t>
            </a:r>
            <a:br>
              <a:rPr lang="pt-BR" sz="3000" b="1" dirty="0">
                <a:solidFill>
                  <a:sysClr val="windowText" lastClr="000000"/>
                </a:solidFill>
              </a:rPr>
            </a:br>
            <a:br>
              <a:rPr lang="pt-BR" sz="3000" b="1" dirty="0">
                <a:solidFill>
                  <a:sysClr val="windowText" lastClr="000000"/>
                </a:solidFill>
              </a:rPr>
            </a:br>
            <a:r>
              <a:rPr lang="pt-BR" sz="3000" b="1" dirty="0">
                <a:solidFill>
                  <a:sysClr val="windowText" lastClr="000000"/>
                </a:solidFill>
              </a:rPr>
              <a:t>Reajuste faturado de janeiro/2020 para janeiro/2021</a:t>
            </a:r>
            <a:br>
              <a:rPr lang="pt-BR" sz="3000" b="1" dirty="0">
                <a:solidFill>
                  <a:sysClr val="windowText" lastClr="000000"/>
                </a:solidFill>
              </a:rPr>
            </a:br>
            <a:r>
              <a:rPr lang="pt-BR" sz="3000" b="1" dirty="0">
                <a:solidFill>
                  <a:sysClr val="windowText" lastClr="000000"/>
                </a:solidFill>
              </a:rPr>
              <a:t>+ 22,7 %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2ADC794-E283-42E6-ADBD-72C1776AB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996" y="238748"/>
            <a:ext cx="945542" cy="691556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1A2EACB8-B602-4D6C-B36D-F3875C845A2A}"/>
              </a:ext>
            </a:extLst>
          </p:cNvPr>
          <p:cNvGraphicFramePr>
            <a:graphicFrameLocks/>
          </p:cNvGraphicFramePr>
          <p:nvPr/>
        </p:nvGraphicFramePr>
        <p:xfrm>
          <a:off x="335999" y="1857375"/>
          <a:ext cx="11520000" cy="4312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7D3DD814-70B6-41E1-8E52-2B4A4FB8BF92}"/>
                  </a:ext>
                </a:extLst>
              </p14:cNvPr>
              <p14:cNvContentPartPr/>
              <p14:nvPr/>
            </p14:nvContentPartPr>
            <p14:xfrm>
              <a:off x="9245520" y="311040"/>
              <a:ext cx="946440" cy="36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7D3DD814-70B6-41E1-8E52-2B4A4FB8BF9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29680" y="247680"/>
                <a:ext cx="9777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AC460F4A-12E8-4B5F-92E3-953D9998321E}"/>
                  </a:ext>
                </a:extLst>
              </p14:cNvPr>
              <p14:cNvContentPartPr/>
              <p14:nvPr/>
            </p14:nvContentPartPr>
            <p14:xfrm>
              <a:off x="9239400" y="463680"/>
              <a:ext cx="1016280" cy="36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AC460F4A-12E8-4B5F-92E3-953D999832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23560" y="400320"/>
                <a:ext cx="10476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B35939FA-88E2-44FA-84BD-47B410A09A1F}"/>
                  </a:ext>
                </a:extLst>
              </p14:cNvPr>
              <p14:cNvContentPartPr/>
              <p14:nvPr/>
            </p14:nvContentPartPr>
            <p14:xfrm>
              <a:off x="9245520" y="380880"/>
              <a:ext cx="946440" cy="36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B35939FA-88E2-44FA-84BD-47B410A09A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29680" y="317520"/>
                <a:ext cx="9777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CCD5A523-3861-4748-96EB-FB287E3B3BDD}"/>
                  </a:ext>
                </a:extLst>
              </p14:cNvPr>
              <p14:cNvContentPartPr/>
              <p14:nvPr/>
            </p14:nvContentPartPr>
            <p14:xfrm>
              <a:off x="6356520" y="1523880"/>
              <a:ext cx="1187640" cy="684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CCD5A523-3861-4748-96EB-FB287E3B3BD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40680" y="1460520"/>
                <a:ext cx="121896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EC12D6A5-3B51-4C18-88EF-D3A54F4B4ED7}"/>
                  </a:ext>
                </a:extLst>
              </p14:cNvPr>
              <p14:cNvContentPartPr/>
              <p14:nvPr/>
            </p14:nvContentPartPr>
            <p14:xfrm>
              <a:off x="6375240" y="1606680"/>
              <a:ext cx="1188000" cy="129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EC12D6A5-3B51-4C18-88EF-D3A54F4B4ED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59400" y="1543320"/>
                <a:ext cx="121932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1FAB76C3-D6F4-441D-B4D8-04992C15C74C}"/>
                  </a:ext>
                </a:extLst>
              </p14:cNvPr>
              <p14:cNvContentPartPr/>
              <p14:nvPr/>
            </p14:nvContentPartPr>
            <p14:xfrm>
              <a:off x="6369120" y="1682640"/>
              <a:ext cx="119412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1FAB76C3-D6F4-441D-B4D8-04992C15C74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353280" y="1619280"/>
                <a:ext cx="12254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59232EA9-8520-4AAE-A582-470E68310450}"/>
                  </a:ext>
                </a:extLst>
              </p14:cNvPr>
              <p14:cNvContentPartPr/>
              <p14:nvPr/>
            </p14:nvContentPartPr>
            <p14:xfrm>
              <a:off x="7689960" y="2508120"/>
              <a:ext cx="178200" cy="22284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59232EA9-8520-4AAE-A582-470E6831045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674120" y="2444760"/>
                <a:ext cx="20952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17429565-C376-4DDA-A4E5-9B05CAB5E71E}"/>
                  </a:ext>
                </a:extLst>
              </p14:cNvPr>
              <p14:cNvContentPartPr/>
              <p14:nvPr/>
            </p14:nvContentPartPr>
            <p14:xfrm>
              <a:off x="11226960" y="1955880"/>
              <a:ext cx="254160" cy="17820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17429565-C376-4DDA-A4E5-9B05CAB5E71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211120" y="1892520"/>
                <a:ext cx="28548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056FC32A-5423-4ADF-B2A8-1B347CAF509D}"/>
                  </a:ext>
                </a:extLst>
              </p14:cNvPr>
              <p14:cNvContentPartPr/>
              <p14:nvPr/>
            </p14:nvContentPartPr>
            <p14:xfrm>
              <a:off x="7664400" y="2527200"/>
              <a:ext cx="203760" cy="15912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056FC32A-5423-4ADF-B2A8-1B347CAF509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648560" y="2463840"/>
                <a:ext cx="235080" cy="28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4403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9301201-3F0A-4643-BD10-6B2836CD1A84}"/>
              </a:ext>
            </a:extLst>
          </p:cNvPr>
          <p:cNvSpPr txBox="1">
            <a:spLocks noChangeAspect="1"/>
          </p:cNvSpPr>
          <p:nvPr/>
        </p:nvSpPr>
        <p:spPr>
          <a:xfrm>
            <a:off x="-1" y="0"/>
            <a:ext cx="2043485" cy="126569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pt-BR" sz="110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9BE733C7-B896-490F-B8E8-AF040CDD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222" y="365125"/>
            <a:ext cx="8777577" cy="1265690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3000" b="1" dirty="0">
                <a:solidFill>
                  <a:sysClr val="windowText" lastClr="000000"/>
                </a:solidFill>
              </a:rPr>
              <a:t>Evolução valor por Kg – Matéria Prima ESPUMA</a:t>
            </a:r>
            <a:br>
              <a:rPr lang="pt-BR" sz="3000" b="1" dirty="0">
                <a:solidFill>
                  <a:sysClr val="windowText" lastClr="000000"/>
                </a:solidFill>
              </a:rPr>
            </a:br>
            <a:br>
              <a:rPr lang="pt-BR" sz="3000" b="1" dirty="0">
                <a:solidFill>
                  <a:sysClr val="windowText" lastClr="000000"/>
                </a:solidFill>
              </a:rPr>
            </a:br>
            <a:r>
              <a:rPr lang="pt-BR" sz="3000" b="1" dirty="0">
                <a:solidFill>
                  <a:sysClr val="windowText" lastClr="000000"/>
                </a:solidFill>
              </a:rPr>
              <a:t>Reajuste faturado de janeiro/2020 para janeiro/2021</a:t>
            </a:r>
            <a:br>
              <a:rPr lang="pt-BR" sz="3000" b="1" dirty="0">
                <a:solidFill>
                  <a:sysClr val="windowText" lastClr="000000"/>
                </a:solidFill>
              </a:rPr>
            </a:br>
            <a:r>
              <a:rPr lang="pt-BR" sz="3000" b="1" dirty="0">
                <a:solidFill>
                  <a:sysClr val="windowText" lastClr="000000"/>
                </a:solidFill>
              </a:rPr>
              <a:t>+ 44,5 %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2ADC794-E283-42E6-ADBD-72C1776AB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996" y="238748"/>
            <a:ext cx="945542" cy="691556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1A2EACB8-B602-4D6C-B36D-F3875C845A2A}"/>
              </a:ext>
            </a:extLst>
          </p:cNvPr>
          <p:cNvGraphicFramePr>
            <a:graphicFrameLocks/>
          </p:cNvGraphicFramePr>
          <p:nvPr/>
        </p:nvGraphicFramePr>
        <p:xfrm>
          <a:off x="335999" y="1857375"/>
          <a:ext cx="11520000" cy="4312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38E146EF-B62E-4E8B-9919-4F413C02D479}"/>
                  </a:ext>
                </a:extLst>
              </p14:cNvPr>
              <p14:cNvContentPartPr/>
              <p14:nvPr/>
            </p14:nvContentPartPr>
            <p14:xfrm>
              <a:off x="9105840" y="330120"/>
              <a:ext cx="1296000" cy="36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38E146EF-B62E-4E8B-9919-4F413C02D47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90000" y="266760"/>
                <a:ext cx="13273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F09866E0-B496-42CC-9D11-A27AFCFF1E5F}"/>
                  </a:ext>
                </a:extLst>
              </p14:cNvPr>
              <p14:cNvContentPartPr/>
              <p14:nvPr/>
            </p14:nvContentPartPr>
            <p14:xfrm>
              <a:off x="9118440" y="450720"/>
              <a:ext cx="1289520" cy="36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F09866E0-B496-42CC-9D11-A27AFCFF1E5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02600" y="387360"/>
                <a:ext cx="13208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367E4C99-F056-4290-898F-3ED9214ECF85}"/>
                  </a:ext>
                </a:extLst>
              </p14:cNvPr>
              <p14:cNvContentPartPr/>
              <p14:nvPr/>
            </p14:nvContentPartPr>
            <p14:xfrm>
              <a:off x="6362640" y="1511280"/>
              <a:ext cx="1162440" cy="1296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367E4C99-F056-4290-898F-3ED9214ECF8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46800" y="1447920"/>
                <a:ext cx="119376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2609075D-F9B6-42BF-8778-39DCF7349947}"/>
                  </a:ext>
                </a:extLst>
              </p14:cNvPr>
              <p14:cNvContentPartPr/>
              <p14:nvPr/>
            </p14:nvContentPartPr>
            <p14:xfrm>
              <a:off x="6369120" y="1625760"/>
              <a:ext cx="1263960" cy="1908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2609075D-F9B6-42BF-8778-39DCF734994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53280" y="1562400"/>
                <a:ext cx="129528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CB86E061-7285-4681-8FCA-60E7ADD0B5CC}"/>
                  </a:ext>
                </a:extLst>
              </p14:cNvPr>
              <p14:cNvContentPartPr/>
              <p14:nvPr/>
            </p14:nvContentPartPr>
            <p14:xfrm>
              <a:off x="6381720" y="1708200"/>
              <a:ext cx="120060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CB86E061-7285-4681-8FCA-60E7ADD0B5C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65880" y="1644840"/>
                <a:ext cx="12319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209E705C-9941-41F2-9CD3-D9D014E98F2F}"/>
                  </a:ext>
                </a:extLst>
              </p14:cNvPr>
              <p14:cNvContentPartPr/>
              <p14:nvPr/>
            </p14:nvContentPartPr>
            <p14:xfrm>
              <a:off x="7658280" y="3263760"/>
              <a:ext cx="184320" cy="2289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209E705C-9941-41F2-9CD3-D9D014E98F2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642440" y="3200400"/>
                <a:ext cx="21564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968AEF38-4621-4A0F-BEAB-8E016FF04C85}"/>
                  </a:ext>
                </a:extLst>
              </p14:cNvPr>
              <p14:cNvContentPartPr/>
              <p14:nvPr/>
            </p14:nvContentPartPr>
            <p14:xfrm>
              <a:off x="11144160" y="2502000"/>
              <a:ext cx="209880" cy="17172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968AEF38-4621-4A0F-BEAB-8E016FF04C8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128320" y="2438640"/>
                <a:ext cx="241200" cy="29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1654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VENDA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SISTEMA ADDE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05AF021-1488-40F8-9B3B-D5224E808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0"/>
            <a:ext cx="8262218" cy="612741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F9B93CD2-D82F-4CD8-AE18-8D93E6B21FF0}"/>
                  </a:ext>
                </a:extLst>
              </p14:cNvPr>
              <p14:cNvContentPartPr/>
              <p14:nvPr/>
            </p14:nvContentPartPr>
            <p14:xfrm>
              <a:off x="8604360" y="736560"/>
              <a:ext cx="432000" cy="6408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F9B93CD2-D82F-4CD8-AE18-8D93E6B21FF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88520" y="673200"/>
                <a:ext cx="46332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C964D5CF-FD9A-4189-BB73-43F6FD050182}"/>
                  </a:ext>
                </a:extLst>
              </p14:cNvPr>
              <p14:cNvContentPartPr/>
              <p14:nvPr/>
            </p14:nvContentPartPr>
            <p14:xfrm>
              <a:off x="8604360" y="723960"/>
              <a:ext cx="209880" cy="36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C964D5CF-FD9A-4189-BB73-43F6FD0501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88520" y="660600"/>
                <a:ext cx="2412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82CCF405-D82A-492B-831F-D3397593906C}"/>
                  </a:ext>
                </a:extLst>
              </p14:cNvPr>
              <p14:cNvContentPartPr/>
              <p14:nvPr/>
            </p14:nvContentPartPr>
            <p14:xfrm>
              <a:off x="8629560" y="825480"/>
              <a:ext cx="48312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82CCF405-D82A-492B-831F-D3397593906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13720" y="762120"/>
                <a:ext cx="5144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A34EB698-92BE-4D2C-9668-BEB186F4C7AC}"/>
                  </a:ext>
                </a:extLst>
              </p14:cNvPr>
              <p14:cNvContentPartPr/>
              <p14:nvPr/>
            </p14:nvContentPartPr>
            <p14:xfrm>
              <a:off x="8908920" y="1028880"/>
              <a:ext cx="419760" cy="36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A34EB698-92BE-4D2C-9668-BEB186F4C7A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93080" y="965520"/>
                <a:ext cx="451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4397F5EF-2263-443D-B9F8-77C9056EC137}"/>
                  </a:ext>
                </a:extLst>
              </p14:cNvPr>
              <p14:cNvContentPartPr/>
              <p14:nvPr/>
            </p14:nvContentPartPr>
            <p14:xfrm>
              <a:off x="8928000" y="1009800"/>
              <a:ext cx="356040" cy="648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4397F5EF-2263-443D-B9F8-77C9056EC13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912160" y="946440"/>
                <a:ext cx="38736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7909838F-F7BD-447C-B8A1-FFFF1384FCD5}"/>
                  </a:ext>
                </a:extLst>
              </p14:cNvPr>
              <p14:cNvContentPartPr/>
              <p14:nvPr/>
            </p14:nvContentPartPr>
            <p14:xfrm>
              <a:off x="3778200" y="3600360"/>
              <a:ext cx="165132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7909838F-F7BD-447C-B8A1-FFFF1384FCD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62360" y="3537000"/>
                <a:ext cx="16826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CD5FBB0B-01D8-4A74-BC47-794659DDC2E6}"/>
                  </a:ext>
                </a:extLst>
              </p14:cNvPr>
              <p14:cNvContentPartPr/>
              <p14:nvPr/>
            </p14:nvContentPartPr>
            <p14:xfrm>
              <a:off x="3778200" y="3701880"/>
              <a:ext cx="1664280" cy="36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CD5FBB0B-01D8-4A74-BC47-794659DDC2E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762360" y="3638520"/>
                <a:ext cx="169560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6790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VENDA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SISTEMA ADDE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A7E2FF47-2D6F-45E8-BDEC-C4C8DC2505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746994"/>
              </p:ext>
            </p:extLst>
          </p:nvPr>
        </p:nvGraphicFramePr>
        <p:xfrm>
          <a:off x="1066801" y="495300"/>
          <a:ext cx="10467974" cy="5429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84011C40-3131-4D5E-9B36-6C76B342A5FC}"/>
                  </a:ext>
                </a:extLst>
              </p14:cNvPr>
              <p14:cNvContentPartPr/>
              <p14:nvPr/>
            </p14:nvContentPartPr>
            <p14:xfrm>
              <a:off x="4997520" y="1460520"/>
              <a:ext cx="2934000" cy="3852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84011C40-3131-4D5E-9B36-6C76B342A5F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81680" y="1397160"/>
                <a:ext cx="296532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85466F96-8FB9-4432-B856-DEFCD96A06AE}"/>
                  </a:ext>
                </a:extLst>
              </p14:cNvPr>
              <p14:cNvContentPartPr/>
              <p14:nvPr/>
            </p14:nvContentPartPr>
            <p14:xfrm>
              <a:off x="8337600" y="1473120"/>
              <a:ext cx="2794320" cy="36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85466F96-8FB9-4432-B856-DEFCD96A06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21760" y="1409760"/>
                <a:ext cx="282564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67087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132</Words>
  <Application>Microsoft Office PowerPoint</Application>
  <PresentationFormat>Widescreen</PresentationFormat>
  <Paragraphs>21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Aharoni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Histórico de evolução do faturamento</vt:lpstr>
      <vt:lpstr>Evolução valor por Kg – Matéria Prima PAINEL  Reajuste faturado de janeiro/2020 para janeiro/2021 + 22,7 %</vt:lpstr>
      <vt:lpstr>Evolução valor por Kg – Matéria Prima ESPUMA  Reajuste faturado de janeiro/2020 para janeiro/2021 + 44,5 %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Laercio Comar</dc:creator>
  <cp:lastModifiedBy>Laercio Comar</cp:lastModifiedBy>
  <cp:revision>53</cp:revision>
  <dcterms:created xsi:type="dcterms:W3CDTF">2020-11-28T14:11:50Z</dcterms:created>
  <dcterms:modified xsi:type="dcterms:W3CDTF">2021-02-06T15:56:55Z</dcterms:modified>
</cp:coreProperties>
</file>